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39"/>
  </p:notesMasterIdLst>
  <p:sldIdLst>
    <p:sldId id="256" r:id="rId2"/>
    <p:sldId id="258" r:id="rId3"/>
    <p:sldId id="257" r:id="rId4"/>
    <p:sldId id="260" r:id="rId5"/>
    <p:sldId id="261" r:id="rId6"/>
    <p:sldId id="263" r:id="rId7"/>
    <p:sldId id="265" r:id="rId8"/>
    <p:sldId id="266" r:id="rId9"/>
    <p:sldId id="267" r:id="rId10"/>
    <p:sldId id="283" r:id="rId11"/>
    <p:sldId id="282" r:id="rId12"/>
    <p:sldId id="268" r:id="rId13"/>
    <p:sldId id="262" r:id="rId14"/>
    <p:sldId id="264" r:id="rId15"/>
    <p:sldId id="292" r:id="rId16"/>
    <p:sldId id="269" r:id="rId17"/>
    <p:sldId id="284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9" r:id="rId30"/>
    <p:sldId id="281" r:id="rId31"/>
    <p:sldId id="290" r:id="rId32"/>
    <p:sldId id="291" r:id="rId33"/>
    <p:sldId id="285" r:id="rId34"/>
    <p:sldId id="287" r:id="rId35"/>
    <p:sldId id="286" r:id="rId36"/>
    <p:sldId id="288" r:id="rId37"/>
    <p:sldId id="259" r:id="rId38"/>
  </p:sldIdLst>
  <p:sldSz cx="12192000" cy="6858000"/>
  <p:notesSz cx="6858000" cy="9144000"/>
  <p:embeddedFontLst>
    <p:embeddedFont>
      <p:font typeface="D2Coding" panose="020B0600000101010101" charset="-127"/>
      <p:regular r:id="rId40"/>
      <p:bold r:id="rId41"/>
    </p:embeddedFont>
    <p:embeddedFont>
      <p:font typeface="AppleSDGothicNeo Bold" panose="02000300000000000000" pitchFamily="2" charset="-127"/>
      <p:bold r:id="rId42"/>
    </p:embeddedFont>
    <p:embeddedFont>
      <p:font typeface="AppleSDGothicNeo Regular" panose="02000300000000000000" pitchFamily="2" charset="-127"/>
      <p:regular r:id="rId43"/>
    </p:embeddedFont>
    <p:embeddedFont>
      <p:font typeface="Cambria Math" panose="02040503050406030204" pitchFamily="18" charset="0"/>
      <p:regular r:id="rId44"/>
    </p:embeddedFont>
    <p:embeddedFont>
      <p:font typeface="맑은 고딕" panose="020B0503020000020004" pitchFamily="50" charset="-127"/>
      <p:regular r:id="rId45"/>
      <p:bold r:id="rId4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AF847FC3-662D-4C4D-94BB-57B89989893A}">
          <p14:sldIdLst>
            <p14:sldId id="256"/>
            <p14:sldId id="258"/>
          </p14:sldIdLst>
        </p14:section>
        <p14:section name="Chapter 1. 문제 내용" id="{4A4123EC-AE35-446E-A584-744124413BBB}">
          <p14:sldIdLst>
            <p14:sldId id="257"/>
            <p14:sldId id="260"/>
          </p14:sldIdLst>
        </p14:section>
        <p14:section name="Chatper 2. 동적 계획법" id="{7E9066C6-CD5E-4ED2-999A-DEF42708815D}">
          <p14:sldIdLst>
            <p14:sldId id="261"/>
            <p14:sldId id="263"/>
            <p14:sldId id="265"/>
            <p14:sldId id="266"/>
            <p14:sldId id="267"/>
            <p14:sldId id="283"/>
            <p14:sldId id="282"/>
            <p14:sldId id="268"/>
          </p14:sldIdLst>
        </p14:section>
        <p14:section name="Chatper 3. 문제 풀이" id="{5E7EA392-0BD3-4DDD-A218-7B10432B503C}">
          <p14:sldIdLst>
            <p14:sldId id="262"/>
            <p14:sldId id="264"/>
            <p14:sldId id="292"/>
            <p14:sldId id="269"/>
            <p14:sldId id="284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9"/>
            <p14:sldId id="281"/>
            <p14:sldId id="290"/>
          </p14:sldIdLst>
        </p14:section>
        <p14:section name="Appendix. CCW" id="{78B1E0D6-8075-4859-8F0B-4D242EA0EB7C}">
          <p14:sldIdLst>
            <p14:sldId id="291"/>
            <p14:sldId id="285"/>
            <p14:sldId id="287"/>
            <p14:sldId id="286"/>
            <p14:sldId id="288"/>
          </p14:sldIdLst>
        </p14:section>
        <p14:section name="Outro" id="{5CDD09F2-2FBB-4C8A-B079-FFA64FB80A08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9AFC"/>
    <a:srgbClr val="FC9AD7"/>
    <a:srgbClr val="FCA69A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7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4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F9AECA-8F87-4651-8C96-2A0006CF0467}" type="datetimeFigureOut">
              <a:rPr lang="ko-KR" altLang="en-US" smtClean="0"/>
              <a:t>2019-09-23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BA1708-A4E1-4FD3-A4BF-43ADF52EE8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2500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-29029" y="0"/>
            <a:ext cx="12221029" cy="6943724"/>
            <a:chOff x="-21772" y="0"/>
            <a:chExt cx="9165772" cy="6943724"/>
          </a:xfrm>
        </p:grpSpPr>
        <p:sp>
          <p:nvSpPr>
            <p:cNvPr id="8" name="Freeform 17"/>
            <p:cNvSpPr>
              <a:spLocks noEditPoints="1"/>
            </p:cNvSpPr>
            <p:nvPr/>
          </p:nvSpPr>
          <p:spPr>
            <a:xfrm>
              <a:off x="2514600" y="2133600"/>
              <a:ext cx="6629400" cy="4724400"/>
            </a:xfrm>
            <a:custGeom>
              <a:avLst/>
              <a:gdLst/>
              <a:ahLst/>
              <a:cxnLst>
                <a:cxn ang="0">
                  <a:pos x="0" y="3946"/>
                </a:cxn>
                <a:cxn ang="0">
                  <a:pos x="56" y="3948"/>
                </a:cxn>
                <a:cxn ang="0">
                  <a:pos x="126" y="3946"/>
                </a:cxn>
                <a:cxn ang="0">
                  <a:pos x="4656" y="0"/>
                </a:cxn>
                <a:cxn ang="0">
                  <a:pos x="4582" y="334"/>
                </a:cxn>
                <a:cxn ang="0">
                  <a:pos x="4496" y="648"/>
                </a:cxn>
                <a:cxn ang="0">
                  <a:pos x="4396" y="942"/>
                </a:cxn>
                <a:cxn ang="0">
                  <a:pos x="4286" y="1220"/>
                </a:cxn>
                <a:cxn ang="0">
                  <a:pos x="4164" y="1480"/>
                </a:cxn>
                <a:cxn ang="0">
                  <a:pos x="4034" y="1722"/>
                </a:cxn>
                <a:cxn ang="0">
                  <a:pos x="3894" y="1948"/>
                </a:cxn>
                <a:cxn ang="0">
                  <a:pos x="3744" y="2158"/>
                </a:cxn>
                <a:cxn ang="0">
                  <a:pos x="3590" y="2354"/>
                </a:cxn>
                <a:cxn ang="0">
                  <a:pos x="3428" y="2534"/>
                </a:cxn>
                <a:cxn ang="0">
                  <a:pos x="3260" y="2700"/>
                </a:cxn>
                <a:cxn ang="0">
                  <a:pos x="3090" y="2852"/>
                </a:cxn>
                <a:cxn ang="0">
                  <a:pos x="2914" y="2992"/>
                </a:cxn>
                <a:cxn ang="0">
                  <a:pos x="2738" y="3120"/>
                </a:cxn>
                <a:cxn ang="0">
                  <a:pos x="2558" y="3236"/>
                </a:cxn>
                <a:cxn ang="0">
                  <a:pos x="2378" y="3340"/>
                </a:cxn>
                <a:cxn ang="0">
                  <a:pos x="2198" y="3432"/>
                </a:cxn>
                <a:cxn ang="0">
                  <a:pos x="2020" y="3516"/>
                </a:cxn>
                <a:cxn ang="0">
                  <a:pos x="1842" y="3590"/>
                </a:cxn>
                <a:cxn ang="0">
                  <a:pos x="1668" y="3656"/>
                </a:cxn>
                <a:cxn ang="0">
                  <a:pos x="1498" y="3712"/>
                </a:cxn>
                <a:cxn ang="0">
                  <a:pos x="1332" y="3760"/>
                </a:cxn>
                <a:cxn ang="0">
                  <a:pos x="1172" y="3802"/>
                </a:cxn>
                <a:cxn ang="0">
                  <a:pos x="1018" y="3838"/>
                </a:cxn>
                <a:cxn ang="0">
                  <a:pos x="734" y="3890"/>
                </a:cxn>
                <a:cxn ang="0">
                  <a:pos x="486" y="3922"/>
                </a:cxn>
                <a:cxn ang="0">
                  <a:pos x="280" y="3940"/>
                </a:cxn>
                <a:cxn ang="0">
                  <a:pos x="126" y="3946"/>
                </a:cxn>
                <a:cxn ang="0">
                  <a:pos x="4656" y="0"/>
                </a:cxn>
              </a:cxnLst>
              <a:rect l="0" t="0" r="r" b="b"/>
              <a:pathLst>
                <a:path w="4656" h="3948">
                  <a:moveTo>
                    <a:pt x="126" y="3946"/>
                  </a:moveTo>
                  <a:lnTo>
                    <a:pt x="0" y="3946"/>
                  </a:lnTo>
                  <a:lnTo>
                    <a:pt x="0" y="3946"/>
                  </a:lnTo>
                  <a:lnTo>
                    <a:pt x="56" y="3948"/>
                  </a:lnTo>
                  <a:lnTo>
                    <a:pt x="56" y="3948"/>
                  </a:lnTo>
                  <a:lnTo>
                    <a:pt x="126" y="3946"/>
                  </a:lnTo>
                  <a:moveTo>
                    <a:pt x="4656" y="0"/>
                  </a:moveTo>
                  <a:lnTo>
                    <a:pt x="4656" y="0"/>
                  </a:lnTo>
                  <a:lnTo>
                    <a:pt x="4620" y="170"/>
                  </a:lnTo>
                  <a:lnTo>
                    <a:pt x="4582" y="334"/>
                  </a:lnTo>
                  <a:lnTo>
                    <a:pt x="4540" y="494"/>
                  </a:lnTo>
                  <a:lnTo>
                    <a:pt x="4496" y="648"/>
                  </a:lnTo>
                  <a:lnTo>
                    <a:pt x="4448" y="798"/>
                  </a:lnTo>
                  <a:lnTo>
                    <a:pt x="4396" y="942"/>
                  </a:lnTo>
                  <a:lnTo>
                    <a:pt x="4342" y="1084"/>
                  </a:lnTo>
                  <a:lnTo>
                    <a:pt x="4286" y="1220"/>
                  </a:lnTo>
                  <a:lnTo>
                    <a:pt x="4226" y="1352"/>
                  </a:lnTo>
                  <a:lnTo>
                    <a:pt x="4164" y="1480"/>
                  </a:lnTo>
                  <a:lnTo>
                    <a:pt x="4100" y="1602"/>
                  </a:lnTo>
                  <a:lnTo>
                    <a:pt x="4034" y="1722"/>
                  </a:lnTo>
                  <a:lnTo>
                    <a:pt x="3964" y="1836"/>
                  </a:lnTo>
                  <a:lnTo>
                    <a:pt x="3894" y="1948"/>
                  </a:lnTo>
                  <a:lnTo>
                    <a:pt x="3820" y="2056"/>
                  </a:lnTo>
                  <a:lnTo>
                    <a:pt x="3744" y="2158"/>
                  </a:lnTo>
                  <a:lnTo>
                    <a:pt x="3668" y="2258"/>
                  </a:lnTo>
                  <a:lnTo>
                    <a:pt x="3590" y="2354"/>
                  </a:lnTo>
                  <a:lnTo>
                    <a:pt x="3510" y="2446"/>
                  </a:lnTo>
                  <a:lnTo>
                    <a:pt x="3428" y="2534"/>
                  </a:lnTo>
                  <a:lnTo>
                    <a:pt x="3344" y="2618"/>
                  </a:lnTo>
                  <a:lnTo>
                    <a:pt x="3260" y="2700"/>
                  </a:lnTo>
                  <a:lnTo>
                    <a:pt x="3176" y="2778"/>
                  </a:lnTo>
                  <a:lnTo>
                    <a:pt x="3090" y="2852"/>
                  </a:lnTo>
                  <a:lnTo>
                    <a:pt x="3002" y="2924"/>
                  </a:lnTo>
                  <a:lnTo>
                    <a:pt x="2914" y="2992"/>
                  </a:lnTo>
                  <a:lnTo>
                    <a:pt x="2826" y="3058"/>
                  </a:lnTo>
                  <a:lnTo>
                    <a:pt x="2738" y="3120"/>
                  </a:lnTo>
                  <a:lnTo>
                    <a:pt x="2648" y="3178"/>
                  </a:lnTo>
                  <a:lnTo>
                    <a:pt x="2558" y="3236"/>
                  </a:lnTo>
                  <a:lnTo>
                    <a:pt x="2468" y="3288"/>
                  </a:lnTo>
                  <a:lnTo>
                    <a:pt x="2378" y="3340"/>
                  </a:lnTo>
                  <a:lnTo>
                    <a:pt x="2288" y="3388"/>
                  </a:lnTo>
                  <a:lnTo>
                    <a:pt x="2198" y="3432"/>
                  </a:lnTo>
                  <a:lnTo>
                    <a:pt x="2108" y="3476"/>
                  </a:lnTo>
                  <a:lnTo>
                    <a:pt x="2020" y="3516"/>
                  </a:lnTo>
                  <a:lnTo>
                    <a:pt x="1930" y="3554"/>
                  </a:lnTo>
                  <a:lnTo>
                    <a:pt x="1842" y="3590"/>
                  </a:lnTo>
                  <a:lnTo>
                    <a:pt x="1756" y="3624"/>
                  </a:lnTo>
                  <a:lnTo>
                    <a:pt x="1668" y="3656"/>
                  </a:lnTo>
                  <a:lnTo>
                    <a:pt x="1582" y="3684"/>
                  </a:lnTo>
                  <a:lnTo>
                    <a:pt x="1498" y="3712"/>
                  </a:lnTo>
                  <a:lnTo>
                    <a:pt x="1414" y="3738"/>
                  </a:lnTo>
                  <a:lnTo>
                    <a:pt x="1332" y="3760"/>
                  </a:lnTo>
                  <a:lnTo>
                    <a:pt x="1252" y="3782"/>
                  </a:lnTo>
                  <a:lnTo>
                    <a:pt x="1172" y="3802"/>
                  </a:lnTo>
                  <a:lnTo>
                    <a:pt x="1094" y="3820"/>
                  </a:lnTo>
                  <a:lnTo>
                    <a:pt x="1018" y="3838"/>
                  </a:lnTo>
                  <a:lnTo>
                    <a:pt x="872" y="3866"/>
                  </a:lnTo>
                  <a:lnTo>
                    <a:pt x="734" y="3890"/>
                  </a:lnTo>
                  <a:lnTo>
                    <a:pt x="604" y="3908"/>
                  </a:lnTo>
                  <a:lnTo>
                    <a:pt x="486" y="3922"/>
                  </a:lnTo>
                  <a:lnTo>
                    <a:pt x="378" y="3932"/>
                  </a:lnTo>
                  <a:lnTo>
                    <a:pt x="280" y="3940"/>
                  </a:lnTo>
                  <a:lnTo>
                    <a:pt x="196" y="3944"/>
                  </a:lnTo>
                  <a:lnTo>
                    <a:pt x="126" y="3946"/>
                  </a:lnTo>
                  <a:lnTo>
                    <a:pt x="4656" y="3940"/>
                  </a:lnTo>
                  <a:lnTo>
                    <a:pt x="4656" y="0"/>
                  </a:lnTo>
                </a:path>
              </a:pathLst>
            </a:custGeom>
            <a:solidFill>
              <a:schemeClr val="accent1">
                <a:lumMod val="75000"/>
                <a:alpha val="14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9" name="Freeform 39"/>
            <p:cNvSpPr/>
            <p:nvPr/>
          </p:nvSpPr>
          <p:spPr>
            <a:xfrm>
              <a:off x="5791200" y="2434284"/>
              <a:ext cx="3350686" cy="4436416"/>
            </a:xfrm>
            <a:custGeom>
              <a:avLst/>
              <a:gdLst/>
              <a:ahLst/>
              <a:cxnLst>
                <a:cxn ang="0">
                  <a:pos x="2818" y="0"/>
                </a:cxn>
                <a:cxn ang="0">
                  <a:pos x="2818" y="0"/>
                </a:cxn>
                <a:cxn ang="0">
                  <a:pos x="2812" y="88"/>
                </a:cxn>
                <a:cxn ang="0">
                  <a:pos x="2804" y="176"/>
                </a:cxn>
                <a:cxn ang="0">
                  <a:pos x="2797" y="263"/>
                </a:cxn>
                <a:cxn ang="0">
                  <a:pos x="2788" y="348"/>
                </a:cxn>
                <a:cxn ang="0">
                  <a:pos x="2779" y="431"/>
                </a:cxn>
                <a:cxn ang="0">
                  <a:pos x="2768" y="515"/>
                </a:cxn>
                <a:cxn ang="0">
                  <a:pos x="2745" y="676"/>
                </a:cxn>
                <a:cxn ang="0">
                  <a:pos x="2719" y="834"/>
                </a:cxn>
                <a:cxn ang="0">
                  <a:pos x="2690" y="987"/>
                </a:cxn>
                <a:cxn ang="0">
                  <a:pos x="2658" y="1135"/>
                </a:cxn>
                <a:cxn ang="0">
                  <a:pos x="2624" y="1279"/>
                </a:cxn>
                <a:cxn ang="0">
                  <a:pos x="2587" y="1419"/>
                </a:cxn>
                <a:cxn ang="0">
                  <a:pos x="2549" y="1555"/>
                </a:cxn>
                <a:cxn ang="0">
                  <a:pos x="2508" y="1686"/>
                </a:cxn>
                <a:cxn ang="0">
                  <a:pos x="2464" y="1814"/>
                </a:cxn>
                <a:cxn ang="0">
                  <a:pos x="2418" y="1937"/>
                </a:cxn>
                <a:cxn ang="0">
                  <a:pos x="2371" y="2055"/>
                </a:cxn>
                <a:cxn ang="0">
                  <a:pos x="2321" y="2171"/>
                </a:cxn>
                <a:cxn ang="0">
                  <a:pos x="2271" y="2282"/>
                </a:cxn>
                <a:cxn ang="0">
                  <a:pos x="2218" y="2389"/>
                </a:cxn>
                <a:cxn ang="0">
                  <a:pos x="2165" y="2494"/>
                </a:cxn>
                <a:cxn ang="0">
                  <a:pos x="2109" y="2593"/>
                </a:cxn>
                <a:cxn ang="0">
                  <a:pos x="2052" y="2690"/>
                </a:cxn>
                <a:cxn ang="0">
                  <a:pos x="1995" y="2783"/>
                </a:cxn>
                <a:cxn ang="0">
                  <a:pos x="1935" y="2872"/>
                </a:cxn>
                <a:cxn ang="0">
                  <a:pos x="1876" y="2959"/>
                </a:cxn>
                <a:cxn ang="0">
                  <a:pos x="1815" y="3041"/>
                </a:cxn>
                <a:cxn ang="0">
                  <a:pos x="1753" y="3120"/>
                </a:cxn>
                <a:cxn ang="0">
                  <a:pos x="1692" y="3196"/>
                </a:cxn>
                <a:cxn ang="0">
                  <a:pos x="1630" y="3269"/>
                </a:cxn>
                <a:cxn ang="0">
                  <a:pos x="1566" y="3339"/>
                </a:cxn>
                <a:cxn ang="0">
                  <a:pos x="1504" y="3406"/>
                </a:cxn>
                <a:cxn ang="0">
                  <a:pos x="1440" y="3469"/>
                </a:cxn>
                <a:cxn ang="0">
                  <a:pos x="1378" y="3530"/>
                </a:cxn>
                <a:cxn ang="0">
                  <a:pos x="1314" y="3588"/>
                </a:cxn>
                <a:cxn ang="0">
                  <a:pos x="1252" y="3644"/>
                </a:cxn>
                <a:cxn ang="0">
                  <a:pos x="1188" y="3696"/>
                </a:cxn>
                <a:cxn ang="0">
                  <a:pos x="1126" y="3746"/>
                </a:cxn>
                <a:cxn ang="0">
                  <a:pos x="1065" y="3793"/>
                </a:cxn>
                <a:cxn ang="0">
                  <a:pos x="1003" y="3838"/>
                </a:cxn>
                <a:cxn ang="0">
                  <a:pos x="943" y="3879"/>
                </a:cxn>
                <a:cxn ang="0">
                  <a:pos x="883" y="3921"/>
                </a:cxn>
                <a:cxn ang="0">
                  <a:pos x="825" y="3957"/>
                </a:cxn>
                <a:cxn ang="0">
                  <a:pos x="767" y="3993"/>
                </a:cxn>
                <a:cxn ang="0">
                  <a:pos x="711" y="4025"/>
                </a:cxn>
                <a:cxn ang="0">
                  <a:pos x="656" y="4057"/>
                </a:cxn>
                <a:cxn ang="0">
                  <a:pos x="603" y="4085"/>
                </a:cxn>
                <a:cxn ang="0">
                  <a:pos x="550" y="4112"/>
                </a:cxn>
                <a:cxn ang="0">
                  <a:pos x="500" y="4136"/>
                </a:cxn>
                <a:cxn ang="0">
                  <a:pos x="451" y="4159"/>
                </a:cxn>
                <a:cxn ang="0">
                  <a:pos x="404" y="4180"/>
                </a:cxn>
                <a:cxn ang="0">
                  <a:pos x="317" y="4217"/>
                </a:cxn>
                <a:cxn ang="0">
                  <a:pos x="239" y="4247"/>
                </a:cxn>
                <a:cxn ang="0">
                  <a:pos x="169" y="4271"/>
                </a:cxn>
                <a:cxn ang="0">
                  <a:pos x="111" y="4291"/>
                </a:cxn>
                <a:cxn ang="0">
                  <a:pos x="64" y="4305"/>
                </a:cxn>
                <a:cxn ang="0">
                  <a:pos x="29" y="4314"/>
                </a:cxn>
                <a:cxn ang="0">
                  <a:pos x="0" y="4320"/>
                </a:cxn>
                <a:cxn ang="0">
                  <a:pos x="2818" y="4314"/>
                </a:cxn>
                <a:cxn ang="0">
                  <a:pos x="2818" y="0"/>
                </a:cxn>
              </a:cxnLst>
              <a:rect l="0" t="0" r="r" b="b"/>
              <a:pathLst>
                <a:path w="2818" h="4320">
                  <a:moveTo>
                    <a:pt x="2818" y="0"/>
                  </a:moveTo>
                  <a:lnTo>
                    <a:pt x="2818" y="0"/>
                  </a:lnTo>
                  <a:lnTo>
                    <a:pt x="2812" y="88"/>
                  </a:lnTo>
                  <a:lnTo>
                    <a:pt x="2804" y="176"/>
                  </a:lnTo>
                  <a:lnTo>
                    <a:pt x="2797" y="263"/>
                  </a:lnTo>
                  <a:lnTo>
                    <a:pt x="2788" y="348"/>
                  </a:lnTo>
                  <a:lnTo>
                    <a:pt x="2779" y="431"/>
                  </a:lnTo>
                  <a:lnTo>
                    <a:pt x="2768" y="515"/>
                  </a:lnTo>
                  <a:lnTo>
                    <a:pt x="2745" y="676"/>
                  </a:lnTo>
                  <a:lnTo>
                    <a:pt x="2719" y="834"/>
                  </a:lnTo>
                  <a:lnTo>
                    <a:pt x="2690" y="987"/>
                  </a:lnTo>
                  <a:lnTo>
                    <a:pt x="2658" y="1135"/>
                  </a:lnTo>
                  <a:lnTo>
                    <a:pt x="2624" y="1279"/>
                  </a:lnTo>
                  <a:lnTo>
                    <a:pt x="2587" y="1419"/>
                  </a:lnTo>
                  <a:lnTo>
                    <a:pt x="2549" y="1555"/>
                  </a:lnTo>
                  <a:lnTo>
                    <a:pt x="2508" y="1686"/>
                  </a:lnTo>
                  <a:lnTo>
                    <a:pt x="2464" y="1814"/>
                  </a:lnTo>
                  <a:lnTo>
                    <a:pt x="2418" y="1937"/>
                  </a:lnTo>
                  <a:lnTo>
                    <a:pt x="2371" y="2055"/>
                  </a:lnTo>
                  <a:lnTo>
                    <a:pt x="2321" y="2171"/>
                  </a:lnTo>
                  <a:lnTo>
                    <a:pt x="2271" y="2282"/>
                  </a:lnTo>
                  <a:lnTo>
                    <a:pt x="2218" y="2389"/>
                  </a:lnTo>
                  <a:lnTo>
                    <a:pt x="2165" y="2494"/>
                  </a:lnTo>
                  <a:lnTo>
                    <a:pt x="2109" y="2593"/>
                  </a:lnTo>
                  <a:lnTo>
                    <a:pt x="2052" y="2690"/>
                  </a:lnTo>
                  <a:lnTo>
                    <a:pt x="1995" y="2783"/>
                  </a:lnTo>
                  <a:lnTo>
                    <a:pt x="1935" y="2872"/>
                  </a:lnTo>
                  <a:lnTo>
                    <a:pt x="1876" y="2959"/>
                  </a:lnTo>
                  <a:lnTo>
                    <a:pt x="1815" y="3041"/>
                  </a:lnTo>
                  <a:lnTo>
                    <a:pt x="1753" y="3120"/>
                  </a:lnTo>
                  <a:lnTo>
                    <a:pt x="1692" y="3196"/>
                  </a:lnTo>
                  <a:lnTo>
                    <a:pt x="1630" y="3269"/>
                  </a:lnTo>
                  <a:lnTo>
                    <a:pt x="1566" y="3339"/>
                  </a:lnTo>
                  <a:lnTo>
                    <a:pt x="1504" y="3406"/>
                  </a:lnTo>
                  <a:lnTo>
                    <a:pt x="1440" y="3469"/>
                  </a:lnTo>
                  <a:lnTo>
                    <a:pt x="1378" y="3530"/>
                  </a:lnTo>
                  <a:lnTo>
                    <a:pt x="1314" y="3588"/>
                  </a:lnTo>
                  <a:lnTo>
                    <a:pt x="1252" y="3644"/>
                  </a:lnTo>
                  <a:lnTo>
                    <a:pt x="1188" y="3696"/>
                  </a:lnTo>
                  <a:lnTo>
                    <a:pt x="1126" y="3746"/>
                  </a:lnTo>
                  <a:lnTo>
                    <a:pt x="1065" y="3793"/>
                  </a:lnTo>
                  <a:lnTo>
                    <a:pt x="1003" y="3838"/>
                  </a:lnTo>
                  <a:lnTo>
                    <a:pt x="943" y="3879"/>
                  </a:lnTo>
                  <a:lnTo>
                    <a:pt x="883" y="3921"/>
                  </a:lnTo>
                  <a:lnTo>
                    <a:pt x="825" y="3957"/>
                  </a:lnTo>
                  <a:lnTo>
                    <a:pt x="767" y="3993"/>
                  </a:lnTo>
                  <a:lnTo>
                    <a:pt x="711" y="4025"/>
                  </a:lnTo>
                  <a:lnTo>
                    <a:pt x="656" y="4057"/>
                  </a:lnTo>
                  <a:lnTo>
                    <a:pt x="603" y="4085"/>
                  </a:lnTo>
                  <a:lnTo>
                    <a:pt x="550" y="4112"/>
                  </a:lnTo>
                  <a:lnTo>
                    <a:pt x="500" y="4136"/>
                  </a:lnTo>
                  <a:lnTo>
                    <a:pt x="451" y="4159"/>
                  </a:lnTo>
                  <a:lnTo>
                    <a:pt x="404" y="4180"/>
                  </a:lnTo>
                  <a:lnTo>
                    <a:pt x="317" y="4217"/>
                  </a:lnTo>
                  <a:lnTo>
                    <a:pt x="239" y="4247"/>
                  </a:lnTo>
                  <a:lnTo>
                    <a:pt x="169" y="4271"/>
                  </a:lnTo>
                  <a:lnTo>
                    <a:pt x="111" y="4291"/>
                  </a:lnTo>
                  <a:lnTo>
                    <a:pt x="64" y="4305"/>
                  </a:lnTo>
                  <a:lnTo>
                    <a:pt x="29" y="4314"/>
                  </a:lnTo>
                  <a:lnTo>
                    <a:pt x="0" y="4320"/>
                  </a:lnTo>
                  <a:lnTo>
                    <a:pt x="2818" y="4314"/>
                  </a:lnTo>
                  <a:lnTo>
                    <a:pt x="281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10" name="Freeform 6"/>
            <p:cNvSpPr>
              <a:spLocks noEditPoints="1"/>
            </p:cNvSpPr>
            <p:nvPr/>
          </p:nvSpPr>
          <p:spPr>
            <a:xfrm>
              <a:off x="-4227" y="1"/>
              <a:ext cx="5085353" cy="3276599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rou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11" name="Freeform 12"/>
            <p:cNvSpPr>
              <a:spLocks noEditPoints="1"/>
            </p:cNvSpPr>
            <p:nvPr/>
          </p:nvSpPr>
          <p:spPr>
            <a:xfrm>
              <a:off x="-9526" y="1"/>
              <a:ext cx="5085353" cy="2365157"/>
            </a:xfrm>
            <a:custGeom>
              <a:avLst/>
              <a:gdLst/>
              <a:ahLst/>
              <a:cxnLst>
                <a:cxn ang="0">
                  <a:pos x="5688" y="0"/>
                </a:cxn>
                <a:cxn ang="0">
                  <a:pos x="8" y="0"/>
                </a:cxn>
                <a:cxn ang="0">
                  <a:pos x="0" y="2678"/>
                </a:cxn>
                <a:cxn ang="0">
                  <a:pos x="0" y="2678"/>
                </a:cxn>
                <a:cxn ang="0">
                  <a:pos x="10" y="2652"/>
                </a:cxn>
                <a:cxn ang="0">
                  <a:pos x="22" y="2618"/>
                </a:cxn>
                <a:cxn ang="0">
                  <a:pos x="40" y="2574"/>
                </a:cxn>
                <a:cxn ang="0">
                  <a:pos x="64" y="2518"/>
                </a:cxn>
                <a:cxn ang="0">
                  <a:pos x="96" y="2452"/>
                </a:cxn>
                <a:cxn ang="0">
                  <a:pos x="136" y="2378"/>
                </a:cxn>
                <a:cxn ang="0">
                  <a:pos x="184" y="2294"/>
                </a:cxn>
                <a:cxn ang="0">
                  <a:pos x="242" y="2204"/>
                </a:cxn>
                <a:cxn ang="0">
                  <a:pos x="274" y="2156"/>
                </a:cxn>
                <a:cxn ang="0">
                  <a:pos x="310" y="2106"/>
                </a:cxn>
                <a:cxn ang="0">
                  <a:pos x="348" y="2056"/>
                </a:cxn>
                <a:cxn ang="0">
                  <a:pos x="388" y="2002"/>
                </a:cxn>
                <a:cxn ang="0">
                  <a:pos x="432" y="1950"/>
                </a:cxn>
                <a:cxn ang="0">
                  <a:pos x="478" y="1894"/>
                </a:cxn>
                <a:cxn ang="0">
                  <a:pos x="528" y="1840"/>
                </a:cxn>
                <a:cxn ang="0">
                  <a:pos x="580" y="1782"/>
                </a:cxn>
                <a:cxn ang="0">
                  <a:pos x="636" y="1726"/>
                </a:cxn>
                <a:cxn ang="0">
                  <a:pos x="694" y="1668"/>
                </a:cxn>
                <a:cxn ang="0">
                  <a:pos x="756" y="1608"/>
                </a:cxn>
                <a:cxn ang="0">
                  <a:pos x="822" y="1550"/>
                </a:cxn>
                <a:cxn ang="0">
                  <a:pos x="892" y="1490"/>
                </a:cxn>
                <a:cxn ang="0">
                  <a:pos x="964" y="1430"/>
                </a:cxn>
                <a:cxn ang="0">
                  <a:pos x="1040" y="1370"/>
                </a:cxn>
                <a:cxn ang="0">
                  <a:pos x="1120" y="1310"/>
                </a:cxn>
                <a:cxn ang="0">
                  <a:pos x="1204" y="1250"/>
                </a:cxn>
                <a:cxn ang="0">
                  <a:pos x="1292" y="1190"/>
                </a:cxn>
                <a:cxn ang="0">
                  <a:pos x="1384" y="1130"/>
                </a:cxn>
                <a:cxn ang="0">
                  <a:pos x="1480" y="1070"/>
                </a:cxn>
                <a:cxn ang="0">
                  <a:pos x="1580" y="1012"/>
                </a:cxn>
                <a:cxn ang="0">
                  <a:pos x="1684" y="954"/>
                </a:cxn>
                <a:cxn ang="0">
                  <a:pos x="1794" y="896"/>
                </a:cxn>
                <a:cxn ang="0">
                  <a:pos x="1906" y="840"/>
                </a:cxn>
                <a:cxn ang="0">
                  <a:pos x="2024" y="784"/>
                </a:cxn>
                <a:cxn ang="0">
                  <a:pos x="2146" y="728"/>
                </a:cxn>
                <a:cxn ang="0">
                  <a:pos x="2274" y="674"/>
                </a:cxn>
                <a:cxn ang="0">
                  <a:pos x="2406" y="622"/>
                </a:cxn>
                <a:cxn ang="0">
                  <a:pos x="2542" y="570"/>
                </a:cxn>
                <a:cxn ang="0">
                  <a:pos x="2684" y="520"/>
                </a:cxn>
                <a:cxn ang="0">
                  <a:pos x="2830" y="472"/>
                </a:cxn>
                <a:cxn ang="0">
                  <a:pos x="2982" y="426"/>
                </a:cxn>
                <a:cxn ang="0">
                  <a:pos x="3140" y="380"/>
                </a:cxn>
                <a:cxn ang="0">
                  <a:pos x="3302" y="336"/>
                </a:cxn>
                <a:cxn ang="0">
                  <a:pos x="3468" y="296"/>
                </a:cxn>
                <a:cxn ang="0">
                  <a:pos x="3642" y="256"/>
                </a:cxn>
                <a:cxn ang="0">
                  <a:pos x="3820" y="220"/>
                </a:cxn>
                <a:cxn ang="0">
                  <a:pos x="4004" y="184"/>
                </a:cxn>
                <a:cxn ang="0">
                  <a:pos x="4194" y="152"/>
                </a:cxn>
                <a:cxn ang="0">
                  <a:pos x="4390" y="122"/>
                </a:cxn>
                <a:cxn ang="0">
                  <a:pos x="4590" y="94"/>
                </a:cxn>
                <a:cxn ang="0">
                  <a:pos x="4798" y="70"/>
                </a:cxn>
                <a:cxn ang="0">
                  <a:pos x="5012" y="48"/>
                </a:cxn>
                <a:cxn ang="0">
                  <a:pos x="5230" y="30"/>
                </a:cxn>
                <a:cxn ang="0">
                  <a:pos x="5456" y="14"/>
                </a:cxn>
                <a:cxn ang="0">
                  <a:pos x="5688" y="0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2678">
                  <a:moveTo>
                    <a:pt x="5688" y="0"/>
                  </a:moveTo>
                  <a:lnTo>
                    <a:pt x="8" y="0"/>
                  </a:lnTo>
                  <a:lnTo>
                    <a:pt x="0" y="2678"/>
                  </a:lnTo>
                  <a:lnTo>
                    <a:pt x="0" y="2678"/>
                  </a:lnTo>
                  <a:lnTo>
                    <a:pt x="10" y="2652"/>
                  </a:lnTo>
                  <a:lnTo>
                    <a:pt x="22" y="2618"/>
                  </a:lnTo>
                  <a:lnTo>
                    <a:pt x="40" y="2574"/>
                  </a:lnTo>
                  <a:lnTo>
                    <a:pt x="64" y="2518"/>
                  </a:lnTo>
                  <a:lnTo>
                    <a:pt x="96" y="2452"/>
                  </a:lnTo>
                  <a:lnTo>
                    <a:pt x="136" y="2378"/>
                  </a:lnTo>
                  <a:lnTo>
                    <a:pt x="184" y="2294"/>
                  </a:lnTo>
                  <a:lnTo>
                    <a:pt x="242" y="2204"/>
                  </a:lnTo>
                  <a:lnTo>
                    <a:pt x="274" y="2156"/>
                  </a:lnTo>
                  <a:lnTo>
                    <a:pt x="310" y="2106"/>
                  </a:lnTo>
                  <a:lnTo>
                    <a:pt x="348" y="2056"/>
                  </a:lnTo>
                  <a:lnTo>
                    <a:pt x="388" y="2002"/>
                  </a:lnTo>
                  <a:lnTo>
                    <a:pt x="432" y="1950"/>
                  </a:lnTo>
                  <a:lnTo>
                    <a:pt x="478" y="1894"/>
                  </a:lnTo>
                  <a:lnTo>
                    <a:pt x="528" y="1840"/>
                  </a:lnTo>
                  <a:lnTo>
                    <a:pt x="580" y="1782"/>
                  </a:lnTo>
                  <a:lnTo>
                    <a:pt x="636" y="1726"/>
                  </a:lnTo>
                  <a:lnTo>
                    <a:pt x="694" y="1668"/>
                  </a:lnTo>
                  <a:lnTo>
                    <a:pt x="756" y="1608"/>
                  </a:lnTo>
                  <a:lnTo>
                    <a:pt x="822" y="1550"/>
                  </a:lnTo>
                  <a:lnTo>
                    <a:pt x="892" y="1490"/>
                  </a:lnTo>
                  <a:lnTo>
                    <a:pt x="964" y="1430"/>
                  </a:lnTo>
                  <a:lnTo>
                    <a:pt x="1040" y="1370"/>
                  </a:lnTo>
                  <a:lnTo>
                    <a:pt x="1120" y="1310"/>
                  </a:lnTo>
                  <a:lnTo>
                    <a:pt x="1204" y="1250"/>
                  </a:lnTo>
                  <a:lnTo>
                    <a:pt x="1292" y="1190"/>
                  </a:lnTo>
                  <a:lnTo>
                    <a:pt x="1384" y="1130"/>
                  </a:lnTo>
                  <a:lnTo>
                    <a:pt x="1480" y="1070"/>
                  </a:lnTo>
                  <a:lnTo>
                    <a:pt x="1580" y="1012"/>
                  </a:lnTo>
                  <a:lnTo>
                    <a:pt x="1684" y="954"/>
                  </a:lnTo>
                  <a:lnTo>
                    <a:pt x="1794" y="896"/>
                  </a:lnTo>
                  <a:lnTo>
                    <a:pt x="1906" y="840"/>
                  </a:lnTo>
                  <a:lnTo>
                    <a:pt x="2024" y="784"/>
                  </a:lnTo>
                  <a:lnTo>
                    <a:pt x="2146" y="728"/>
                  </a:lnTo>
                  <a:lnTo>
                    <a:pt x="2274" y="674"/>
                  </a:lnTo>
                  <a:lnTo>
                    <a:pt x="2406" y="622"/>
                  </a:lnTo>
                  <a:lnTo>
                    <a:pt x="2542" y="570"/>
                  </a:lnTo>
                  <a:lnTo>
                    <a:pt x="2684" y="520"/>
                  </a:lnTo>
                  <a:lnTo>
                    <a:pt x="2830" y="472"/>
                  </a:lnTo>
                  <a:lnTo>
                    <a:pt x="2982" y="426"/>
                  </a:lnTo>
                  <a:lnTo>
                    <a:pt x="3140" y="380"/>
                  </a:lnTo>
                  <a:lnTo>
                    <a:pt x="3302" y="336"/>
                  </a:lnTo>
                  <a:lnTo>
                    <a:pt x="3468" y="296"/>
                  </a:lnTo>
                  <a:lnTo>
                    <a:pt x="3642" y="256"/>
                  </a:lnTo>
                  <a:lnTo>
                    <a:pt x="3820" y="220"/>
                  </a:lnTo>
                  <a:lnTo>
                    <a:pt x="4004" y="184"/>
                  </a:lnTo>
                  <a:lnTo>
                    <a:pt x="4194" y="152"/>
                  </a:lnTo>
                  <a:lnTo>
                    <a:pt x="4390" y="122"/>
                  </a:lnTo>
                  <a:lnTo>
                    <a:pt x="4590" y="94"/>
                  </a:lnTo>
                  <a:lnTo>
                    <a:pt x="4798" y="70"/>
                  </a:lnTo>
                  <a:lnTo>
                    <a:pt x="5012" y="48"/>
                  </a:lnTo>
                  <a:lnTo>
                    <a:pt x="5230" y="30"/>
                  </a:lnTo>
                  <a:lnTo>
                    <a:pt x="5456" y="14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12" name="Freeform 30"/>
            <p:cNvSpPr/>
            <p:nvPr/>
          </p:nvSpPr>
          <p:spPr>
            <a:xfrm>
              <a:off x="527050" y="0"/>
              <a:ext cx="8089900" cy="6858000"/>
            </a:xfrm>
            <a:custGeom>
              <a:avLst/>
              <a:gdLst/>
              <a:ahLst/>
              <a:cxnLst>
                <a:cxn ang="0">
                  <a:pos x="4450" y="0"/>
                </a:cxn>
                <a:cxn ang="0">
                  <a:pos x="4438" y="102"/>
                </a:cxn>
                <a:cxn ang="0">
                  <a:pos x="4412" y="272"/>
                </a:cxn>
                <a:cxn ang="0">
                  <a:pos x="4366" y="508"/>
                </a:cxn>
                <a:cxn ang="0">
                  <a:pos x="4335" y="648"/>
                </a:cxn>
                <a:cxn ang="0">
                  <a:pos x="4295" y="799"/>
                </a:cxn>
                <a:cxn ang="0">
                  <a:pos x="4248" y="963"/>
                </a:cxn>
                <a:cxn ang="0">
                  <a:pos x="4194" y="1135"/>
                </a:cxn>
                <a:cxn ang="0">
                  <a:pos x="4128" y="1315"/>
                </a:cxn>
                <a:cxn ang="0">
                  <a:pos x="4056" y="1503"/>
                </a:cxn>
                <a:cxn ang="0">
                  <a:pos x="3972" y="1694"/>
                </a:cxn>
                <a:cxn ang="0">
                  <a:pos x="3877" y="1890"/>
                </a:cxn>
                <a:cxn ang="0">
                  <a:pos x="3770" y="2087"/>
                </a:cxn>
                <a:cxn ang="0">
                  <a:pos x="3654" y="2286"/>
                </a:cxn>
                <a:cxn ang="0">
                  <a:pos x="3522" y="2482"/>
                </a:cxn>
                <a:cxn ang="0">
                  <a:pos x="3378" y="2677"/>
                </a:cxn>
                <a:cxn ang="0">
                  <a:pos x="3220" y="2868"/>
                </a:cxn>
                <a:cxn ang="0">
                  <a:pos x="3135" y="2961"/>
                </a:cxn>
                <a:cxn ang="0">
                  <a:pos x="3047" y="3053"/>
                </a:cxn>
                <a:cxn ang="0">
                  <a:pos x="2954" y="3143"/>
                </a:cxn>
                <a:cxn ang="0">
                  <a:pos x="2859" y="3232"/>
                </a:cxn>
                <a:cxn ang="0">
                  <a:pos x="2759" y="3319"/>
                </a:cxn>
                <a:cxn ang="0">
                  <a:pos x="2656" y="3402"/>
                </a:cxn>
                <a:cxn ang="0">
                  <a:pos x="2546" y="3484"/>
                </a:cxn>
                <a:cxn ang="0">
                  <a:pos x="2434" y="3563"/>
                </a:cxn>
                <a:cxn ang="0">
                  <a:pos x="2319" y="3639"/>
                </a:cxn>
                <a:cxn ang="0">
                  <a:pos x="2198" y="3713"/>
                </a:cxn>
                <a:cxn ang="0">
                  <a:pos x="2072" y="3783"/>
                </a:cxn>
                <a:cxn ang="0">
                  <a:pos x="1941" y="3850"/>
                </a:cxn>
                <a:cxn ang="0">
                  <a:pos x="1808" y="3912"/>
                </a:cxn>
                <a:cxn ang="0">
                  <a:pos x="1668" y="3971"/>
                </a:cxn>
                <a:cxn ang="0">
                  <a:pos x="1524" y="4027"/>
                </a:cxn>
                <a:cxn ang="0">
                  <a:pos x="1376" y="4079"/>
                </a:cxn>
                <a:cxn ang="0">
                  <a:pos x="1221" y="4126"/>
                </a:cxn>
                <a:cxn ang="0">
                  <a:pos x="1063" y="4168"/>
                </a:cxn>
                <a:cxn ang="0">
                  <a:pos x="899" y="4206"/>
                </a:cxn>
                <a:cxn ang="0">
                  <a:pos x="730" y="4240"/>
                </a:cxn>
                <a:cxn ang="0">
                  <a:pos x="555" y="4267"/>
                </a:cxn>
                <a:cxn ang="0">
                  <a:pos x="376" y="4290"/>
                </a:cxn>
                <a:cxn ang="0">
                  <a:pos x="191" y="4308"/>
                </a:cxn>
                <a:cxn ang="0">
                  <a:pos x="0" y="4320"/>
                </a:cxn>
                <a:cxn ang="0">
                  <a:pos x="5087" y="6"/>
                </a:cxn>
              </a:cxnLst>
              <a:rect l="0" t="0" r="r" b="b"/>
              <a:pathLst>
                <a:path w="5096" h="4320">
                  <a:moveTo>
                    <a:pt x="4450" y="0"/>
                  </a:moveTo>
                  <a:lnTo>
                    <a:pt x="4450" y="0"/>
                  </a:lnTo>
                  <a:lnTo>
                    <a:pt x="4445" y="46"/>
                  </a:lnTo>
                  <a:lnTo>
                    <a:pt x="4438" y="102"/>
                  </a:lnTo>
                  <a:lnTo>
                    <a:pt x="4427" y="177"/>
                  </a:lnTo>
                  <a:lnTo>
                    <a:pt x="4412" y="272"/>
                  </a:lnTo>
                  <a:lnTo>
                    <a:pt x="4392" y="382"/>
                  </a:lnTo>
                  <a:lnTo>
                    <a:pt x="4366" y="508"/>
                  </a:lnTo>
                  <a:lnTo>
                    <a:pt x="4351" y="576"/>
                  </a:lnTo>
                  <a:lnTo>
                    <a:pt x="4335" y="648"/>
                  </a:lnTo>
                  <a:lnTo>
                    <a:pt x="4315" y="722"/>
                  </a:lnTo>
                  <a:lnTo>
                    <a:pt x="4295" y="799"/>
                  </a:lnTo>
                  <a:lnTo>
                    <a:pt x="4272" y="880"/>
                  </a:lnTo>
                  <a:lnTo>
                    <a:pt x="4248" y="963"/>
                  </a:lnTo>
                  <a:lnTo>
                    <a:pt x="4222" y="1048"/>
                  </a:lnTo>
                  <a:lnTo>
                    <a:pt x="4194" y="1135"/>
                  </a:lnTo>
                  <a:lnTo>
                    <a:pt x="4162" y="1224"/>
                  </a:lnTo>
                  <a:lnTo>
                    <a:pt x="4128" y="1315"/>
                  </a:lnTo>
                  <a:lnTo>
                    <a:pt x="4093" y="1408"/>
                  </a:lnTo>
                  <a:lnTo>
                    <a:pt x="4056" y="1503"/>
                  </a:lnTo>
                  <a:lnTo>
                    <a:pt x="4015" y="1597"/>
                  </a:lnTo>
                  <a:lnTo>
                    <a:pt x="3972" y="1694"/>
                  </a:lnTo>
                  <a:lnTo>
                    <a:pt x="3925" y="1791"/>
                  </a:lnTo>
                  <a:lnTo>
                    <a:pt x="3877" y="1890"/>
                  </a:lnTo>
                  <a:lnTo>
                    <a:pt x="3825" y="1989"/>
                  </a:lnTo>
                  <a:lnTo>
                    <a:pt x="3770" y="2087"/>
                  </a:lnTo>
                  <a:lnTo>
                    <a:pt x="3713" y="2186"/>
                  </a:lnTo>
                  <a:lnTo>
                    <a:pt x="3654" y="2286"/>
                  </a:lnTo>
                  <a:lnTo>
                    <a:pt x="3588" y="2384"/>
                  </a:lnTo>
                  <a:lnTo>
                    <a:pt x="3522" y="2482"/>
                  </a:lnTo>
                  <a:lnTo>
                    <a:pt x="3452" y="2580"/>
                  </a:lnTo>
                  <a:lnTo>
                    <a:pt x="3378" y="2677"/>
                  </a:lnTo>
                  <a:lnTo>
                    <a:pt x="3300" y="2773"/>
                  </a:lnTo>
                  <a:lnTo>
                    <a:pt x="3220" y="2868"/>
                  </a:lnTo>
                  <a:lnTo>
                    <a:pt x="3177" y="2915"/>
                  </a:lnTo>
                  <a:lnTo>
                    <a:pt x="3135" y="2961"/>
                  </a:lnTo>
                  <a:lnTo>
                    <a:pt x="3092" y="3008"/>
                  </a:lnTo>
                  <a:lnTo>
                    <a:pt x="3047" y="3053"/>
                  </a:lnTo>
                  <a:lnTo>
                    <a:pt x="3001" y="3099"/>
                  </a:lnTo>
                  <a:lnTo>
                    <a:pt x="2954" y="3143"/>
                  </a:lnTo>
                  <a:lnTo>
                    <a:pt x="2907" y="3188"/>
                  </a:lnTo>
                  <a:lnTo>
                    <a:pt x="2859" y="3232"/>
                  </a:lnTo>
                  <a:lnTo>
                    <a:pt x="2810" y="3275"/>
                  </a:lnTo>
                  <a:lnTo>
                    <a:pt x="2759" y="3319"/>
                  </a:lnTo>
                  <a:lnTo>
                    <a:pt x="2707" y="3361"/>
                  </a:lnTo>
                  <a:lnTo>
                    <a:pt x="2656" y="3402"/>
                  </a:lnTo>
                  <a:lnTo>
                    <a:pt x="2601" y="3443"/>
                  </a:lnTo>
                  <a:lnTo>
                    <a:pt x="2546" y="3484"/>
                  </a:lnTo>
                  <a:lnTo>
                    <a:pt x="2492" y="3524"/>
                  </a:lnTo>
                  <a:lnTo>
                    <a:pt x="2434" y="3563"/>
                  </a:lnTo>
                  <a:lnTo>
                    <a:pt x="2377" y="3601"/>
                  </a:lnTo>
                  <a:lnTo>
                    <a:pt x="2319" y="3639"/>
                  </a:lnTo>
                  <a:lnTo>
                    <a:pt x="2258" y="3677"/>
                  </a:lnTo>
                  <a:lnTo>
                    <a:pt x="2198" y="3713"/>
                  </a:lnTo>
                  <a:lnTo>
                    <a:pt x="2135" y="3748"/>
                  </a:lnTo>
                  <a:lnTo>
                    <a:pt x="2072" y="3783"/>
                  </a:lnTo>
                  <a:lnTo>
                    <a:pt x="2008" y="3816"/>
                  </a:lnTo>
                  <a:lnTo>
                    <a:pt x="1941" y="3850"/>
                  </a:lnTo>
                  <a:lnTo>
                    <a:pt x="1875" y="3882"/>
                  </a:lnTo>
                  <a:lnTo>
                    <a:pt x="1808" y="3912"/>
                  </a:lnTo>
                  <a:lnTo>
                    <a:pt x="1738" y="3942"/>
                  </a:lnTo>
                  <a:lnTo>
                    <a:pt x="1668" y="3971"/>
                  </a:lnTo>
                  <a:lnTo>
                    <a:pt x="1597" y="4000"/>
                  </a:lnTo>
                  <a:lnTo>
                    <a:pt x="1524" y="4027"/>
                  </a:lnTo>
                  <a:lnTo>
                    <a:pt x="1450" y="4053"/>
                  </a:lnTo>
                  <a:lnTo>
                    <a:pt x="1376" y="4079"/>
                  </a:lnTo>
                  <a:lnTo>
                    <a:pt x="1300" y="4103"/>
                  </a:lnTo>
                  <a:lnTo>
                    <a:pt x="1221" y="4126"/>
                  </a:lnTo>
                  <a:lnTo>
                    <a:pt x="1144" y="4147"/>
                  </a:lnTo>
                  <a:lnTo>
                    <a:pt x="1063" y="4168"/>
                  </a:lnTo>
                  <a:lnTo>
                    <a:pt x="981" y="4188"/>
                  </a:lnTo>
                  <a:lnTo>
                    <a:pt x="899" y="4206"/>
                  </a:lnTo>
                  <a:lnTo>
                    <a:pt x="814" y="4223"/>
                  </a:lnTo>
                  <a:lnTo>
                    <a:pt x="730" y="4240"/>
                  </a:lnTo>
                  <a:lnTo>
                    <a:pt x="643" y="4255"/>
                  </a:lnTo>
                  <a:lnTo>
                    <a:pt x="555" y="4267"/>
                  </a:lnTo>
                  <a:lnTo>
                    <a:pt x="467" y="4279"/>
                  </a:lnTo>
                  <a:lnTo>
                    <a:pt x="376" y="4290"/>
                  </a:lnTo>
                  <a:lnTo>
                    <a:pt x="284" y="4300"/>
                  </a:lnTo>
                  <a:lnTo>
                    <a:pt x="191" y="4308"/>
                  </a:lnTo>
                  <a:lnTo>
                    <a:pt x="97" y="4314"/>
                  </a:lnTo>
                  <a:lnTo>
                    <a:pt x="0" y="4320"/>
                  </a:lnTo>
                  <a:lnTo>
                    <a:pt x="5096" y="4320"/>
                  </a:lnTo>
                  <a:lnTo>
                    <a:pt x="5087" y="6"/>
                  </a:lnTo>
                  <a:lnTo>
                    <a:pt x="4450" y="0"/>
                  </a:lnTo>
                </a:path>
              </a:pathLst>
            </a:custGeom>
            <a:noFill/>
            <a:ln w="9525">
              <a:noFill/>
              <a:round/>
            </a:ln>
          </p:spPr>
        </p:sp>
        <p:sp>
          <p:nvSpPr>
            <p:cNvPr id="13" name="Freeform 11"/>
            <p:cNvSpPr>
              <a:spLocks noEditPoints="1"/>
            </p:cNvSpPr>
            <p:nvPr/>
          </p:nvSpPr>
          <p:spPr>
            <a:xfrm>
              <a:off x="6296025" y="12700"/>
              <a:ext cx="2847975" cy="6858000"/>
            </a:xfrm>
            <a:custGeom>
              <a:avLst/>
              <a:gdLst/>
              <a:ahLst/>
              <a:cxnLst>
                <a:cxn ang="0">
                  <a:pos x="0" y="4318"/>
                </a:cxn>
                <a:cxn ang="0">
                  <a:pos x="21" y="4320"/>
                </a:cxn>
                <a:cxn ang="0">
                  <a:pos x="49" y="4318"/>
                </a:cxn>
                <a:cxn ang="0">
                  <a:pos x="1794" y="0"/>
                </a:cxn>
                <a:cxn ang="0">
                  <a:pos x="1766" y="365"/>
                </a:cxn>
                <a:cxn ang="0">
                  <a:pos x="1733" y="710"/>
                </a:cxn>
                <a:cxn ang="0">
                  <a:pos x="1694" y="1031"/>
                </a:cxn>
                <a:cxn ang="0">
                  <a:pos x="1651" y="1335"/>
                </a:cxn>
                <a:cxn ang="0">
                  <a:pos x="1605" y="1618"/>
                </a:cxn>
                <a:cxn ang="0">
                  <a:pos x="1554" y="1884"/>
                </a:cxn>
                <a:cxn ang="0">
                  <a:pos x="1500" y="2132"/>
                </a:cxn>
                <a:cxn ang="0">
                  <a:pos x="1443" y="2361"/>
                </a:cxn>
                <a:cxn ang="0">
                  <a:pos x="1383" y="2574"/>
                </a:cxn>
                <a:cxn ang="0">
                  <a:pos x="1320" y="2772"/>
                </a:cxn>
                <a:cxn ang="0">
                  <a:pos x="1257" y="2953"/>
                </a:cxn>
                <a:cxn ang="0">
                  <a:pos x="1191" y="3121"/>
                </a:cxn>
                <a:cxn ang="0">
                  <a:pos x="1123" y="3275"/>
                </a:cxn>
                <a:cxn ang="0">
                  <a:pos x="1054" y="3413"/>
                </a:cxn>
                <a:cxn ang="0">
                  <a:pos x="986" y="3541"/>
                </a:cxn>
                <a:cxn ang="0">
                  <a:pos x="916" y="3654"/>
                </a:cxn>
                <a:cxn ang="0">
                  <a:pos x="846" y="3757"/>
                </a:cxn>
                <a:cxn ang="0">
                  <a:pos x="778" y="3848"/>
                </a:cxn>
                <a:cxn ang="0">
                  <a:pos x="710" y="3929"/>
                </a:cxn>
                <a:cxn ang="0">
                  <a:pos x="643" y="4000"/>
                </a:cxn>
                <a:cxn ang="0">
                  <a:pos x="577" y="4061"/>
                </a:cxn>
                <a:cxn ang="0">
                  <a:pos x="514" y="4116"/>
                </a:cxn>
                <a:cxn ang="0">
                  <a:pos x="451" y="4161"/>
                </a:cxn>
                <a:cxn ang="0">
                  <a:pos x="392" y="4199"/>
                </a:cxn>
                <a:cxn ang="0">
                  <a:pos x="283" y="4257"/>
                </a:cxn>
                <a:cxn ang="0">
                  <a:pos x="187" y="4292"/>
                </a:cxn>
                <a:cxn ang="0">
                  <a:pos x="108" y="4311"/>
                </a:cxn>
                <a:cxn ang="0">
                  <a:pos x="49" y="4318"/>
                </a:cxn>
                <a:cxn ang="0">
                  <a:pos x="1794" y="0"/>
                </a:cxn>
              </a:cxnLst>
              <a:rect l="0" t="0" r="r" b="b"/>
              <a:pathLst>
                <a:path w="1794" h="4320">
                  <a:moveTo>
                    <a:pt x="49" y="4318"/>
                  </a:moveTo>
                  <a:lnTo>
                    <a:pt x="0" y="4318"/>
                  </a:lnTo>
                  <a:lnTo>
                    <a:pt x="0" y="4318"/>
                  </a:lnTo>
                  <a:lnTo>
                    <a:pt x="21" y="4320"/>
                  </a:lnTo>
                  <a:lnTo>
                    <a:pt x="21" y="4320"/>
                  </a:lnTo>
                  <a:lnTo>
                    <a:pt x="49" y="4318"/>
                  </a:lnTo>
                  <a:moveTo>
                    <a:pt x="1794" y="0"/>
                  </a:moveTo>
                  <a:lnTo>
                    <a:pt x="1794" y="0"/>
                  </a:lnTo>
                  <a:lnTo>
                    <a:pt x="1780" y="185"/>
                  </a:lnTo>
                  <a:lnTo>
                    <a:pt x="1766" y="365"/>
                  </a:lnTo>
                  <a:lnTo>
                    <a:pt x="1750" y="540"/>
                  </a:lnTo>
                  <a:lnTo>
                    <a:pt x="1733" y="710"/>
                  </a:lnTo>
                  <a:lnTo>
                    <a:pt x="1714" y="872"/>
                  </a:lnTo>
                  <a:lnTo>
                    <a:pt x="1694" y="1031"/>
                  </a:lnTo>
                  <a:lnTo>
                    <a:pt x="1673" y="1185"/>
                  </a:lnTo>
                  <a:lnTo>
                    <a:pt x="1651" y="1335"/>
                  </a:lnTo>
                  <a:lnTo>
                    <a:pt x="1628" y="1478"/>
                  </a:lnTo>
                  <a:lnTo>
                    <a:pt x="1605" y="1618"/>
                  </a:lnTo>
                  <a:lnTo>
                    <a:pt x="1579" y="1755"/>
                  </a:lnTo>
                  <a:lnTo>
                    <a:pt x="1554" y="1884"/>
                  </a:lnTo>
                  <a:lnTo>
                    <a:pt x="1528" y="2010"/>
                  </a:lnTo>
                  <a:lnTo>
                    <a:pt x="1500" y="2132"/>
                  </a:lnTo>
                  <a:lnTo>
                    <a:pt x="1472" y="2249"/>
                  </a:lnTo>
                  <a:lnTo>
                    <a:pt x="1443" y="2361"/>
                  </a:lnTo>
                  <a:lnTo>
                    <a:pt x="1413" y="2471"/>
                  </a:lnTo>
                  <a:lnTo>
                    <a:pt x="1383" y="2574"/>
                  </a:lnTo>
                  <a:lnTo>
                    <a:pt x="1352" y="2676"/>
                  </a:lnTo>
                  <a:lnTo>
                    <a:pt x="1320" y="2772"/>
                  </a:lnTo>
                  <a:lnTo>
                    <a:pt x="1289" y="2866"/>
                  </a:lnTo>
                  <a:lnTo>
                    <a:pt x="1257" y="2953"/>
                  </a:lnTo>
                  <a:lnTo>
                    <a:pt x="1224" y="3039"/>
                  </a:lnTo>
                  <a:lnTo>
                    <a:pt x="1191" y="3121"/>
                  </a:lnTo>
                  <a:lnTo>
                    <a:pt x="1158" y="3200"/>
                  </a:lnTo>
                  <a:lnTo>
                    <a:pt x="1123" y="3275"/>
                  </a:lnTo>
                  <a:lnTo>
                    <a:pt x="1089" y="3345"/>
                  </a:lnTo>
                  <a:lnTo>
                    <a:pt x="1054" y="3413"/>
                  </a:lnTo>
                  <a:lnTo>
                    <a:pt x="1021" y="3478"/>
                  </a:lnTo>
                  <a:lnTo>
                    <a:pt x="986" y="3541"/>
                  </a:lnTo>
                  <a:lnTo>
                    <a:pt x="951" y="3598"/>
                  </a:lnTo>
                  <a:lnTo>
                    <a:pt x="916" y="3654"/>
                  </a:lnTo>
                  <a:lnTo>
                    <a:pt x="881" y="3707"/>
                  </a:lnTo>
                  <a:lnTo>
                    <a:pt x="846" y="3757"/>
                  </a:lnTo>
                  <a:lnTo>
                    <a:pt x="813" y="3803"/>
                  </a:lnTo>
                  <a:lnTo>
                    <a:pt x="778" y="3848"/>
                  </a:lnTo>
                  <a:lnTo>
                    <a:pt x="745" y="3890"/>
                  </a:lnTo>
                  <a:lnTo>
                    <a:pt x="710" y="3929"/>
                  </a:lnTo>
                  <a:lnTo>
                    <a:pt x="677" y="3965"/>
                  </a:lnTo>
                  <a:lnTo>
                    <a:pt x="643" y="4000"/>
                  </a:lnTo>
                  <a:lnTo>
                    <a:pt x="610" y="4032"/>
                  </a:lnTo>
                  <a:lnTo>
                    <a:pt x="577" y="4061"/>
                  </a:lnTo>
                  <a:lnTo>
                    <a:pt x="546" y="4089"/>
                  </a:lnTo>
                  <a:lnTo>
                    <a:pt x="514" y="4116"/>
                  </a:lnTo>
                  <a:lnTo>
                    <a:pt x="483" y="4140"/>
                  </a:lnTo>
                  <a:lnTo>
                    <a:pt x="451" y="4161"/>
                  </a:lnTo>
                  <a:lnTo>
                    <a:pt x="421" y="4180"/>
                  </a:lnTo>
                  <a:lnTo>
                    <a:pt x="392" y="4199"/>
                  </a:lnTo>
                  <a:lnTo>
                    <a:pt x="336" y="4231"/>
                  </a:lnTo>
                  <a:lnTo>
                    <a:pt x="283" y="4257"/>
                  </a:lnTo>
                  <a:lnTo>
                    <a:pt x="233" y="4276"/>
                  </a:lnTo>
                  <a:lnTo>
                    <a:pt x="187" y="4292"/>
                  </a:lnTo>
                  <a:lnTo>
                    <a:pt x="145" y="4303"/>
                  </a:lnTo>
                  <a:lnTo>
                    <a:pt x="108" y="4311"/>
                  </a:lnTo>
                  <a:lnTo>
                    <a:pt x="77" y="4317"/>
                  </a:lnTo>
                  <a:lnTo>
                    <a:pt x="49" y="4318"/>
                  </a:lnTo>
                  <a:lnTo>
                    <a:pt x="1794" y="4313"/>
                  </a:lnTo>
                  <a:lnTo>
                    <a:pt x="1794" y="0"/>
                  </a:lnTo>
                </a:path>
              </a:pathLst>
            </a:custGeom>
            <a:solidFill>
              <a:schemeClr val="tx2">
                <a:lumMod val="75000"/>
                <a:lumOff val="25000"/>
                <a:alpha val="39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14" name="Freeform 5"/>
            <p:cNvSpPr>
              <a:spLocks noEditPoints="1"/>
            </p:cNvSpPr>
            <p:nvPr/>
          </p:nvSpPr>
          <p:spPr>
            <a:xfrm>
              <a:off x="-21772" y="1524000"/>
              <a:ext cx="3255818" cy="5334000"/>
            </a:xfrm>
            <a:custGeom>
              <a:avLst/>
              <a:gdLst/>
              <a:ahLst/>
              <a:cxnLst>
                <a:cxn ang="0">
                  <a:pos x="8" y="106"/>
                </a:cxn>
                <a:cxn ang="0">
                  <a:pos x="17" y="4311"/>
                </a:cxn>
                <a:cxn ang="0">
                  <a:pos x="2256" y="4320"/>
                </a:cxn>
                <a:cxn ang="0">
                  <a:pos x="2256" y="4320"/>
                </a:cxn>
                <a:cxn ang="0">
                  <a:pos x="2235" y="4312"/>
                </a:cxn>
                <a:cxn ang="0">
                  <a:pos x="2209" y="4303"/>
                </a:cxn>
                <a:cxn ang="0">
                  <a:pos x="2173" y="4290"/>
                </a:cxn>
                <a:cxn ang="0">
                  <a:pos x="2130" y="4271"/>
                </a:cxn>
                <a:cxn ang="0">
                  <a:pos x="2077" y="4246"/>
                </a:cxn>
                <a:cxn ang="0">
                  <a:pos x="2017" y="4216"/>
                </a:cxn>
                <a:cxn ang="0">
                  <a:pos x="1951" y="4181"/>
                </a:cxn>
                <a:cxn ang="0">
                  <a:pos x="1879" y="4137"/>
                </a:cxn>
                <a:cxn ang="0">
                  <a:pos x="1800" y="4084"/>
                </a:cxn>
                <a:cxn ang="0">
                  <a:pos x="1717" y="4026"/>
                </a:cxn>
                <a:cxn ang="0">
                  <a:pos x="1676" y="3994"/>
                </a:cxn>
                <a:cxn ang="0">
                  <a:pos x="1630" y="3960"/>
                </a:cxn>
                <a:cxn ang="0">
                  <a:pos x="1585" y="3922"/>
                </a:cxn>
                <a:cxn ang="0">
                  <a:pos x="1540" y="3883"/>
                </a:cxn>
                <a:cxn ang="0">
                  <a:pos x="1495" y="3841"/>
                </a:cxn>
                <a:cxn ang="0">
                  <a:pos x="1447" y="3798"/>
                </a:cxn>
                <a:cxn ang="0">
                  <a:pos x="1398" y="3751"/>
                </a:cxn>
                <a:cxn ang="0">
                  <a:pos x="1351" y="3702"/>
                </a:cxn>
                <a:cxn ang="0">
                  <a:pos x="1302" y="3651"/>
                </a:cxn>
                <a:cxn ang="0">
                  <a:pos x="1253" y="3596"/>
                </a:cxn>
                <a:cxn ang="0">
                  <a:pos x="1204" y="3540"/>
                </a:cxn>
                <a:cxn ang="0">
                  <a:pos x="1155" y="3479"/>
                </a:cxn>
                <a:cxn ang="0">
                  <a:pos x="1106" y="3417"/>
                </a:cxn>
                <a:cxn ang="0">
                  <a:pos x="1057" y="3353"/>
                </a:cxn>
                <a:cxn ang="0">
                  <a:pos x="1008" y="3283"/>
                </a:cxn>
                <a:cxn ang="0">
                  <a:pos x="959" y="3214"/>
                </a:cxn>
                <a:cxn ang="0">
                  <a:pos x="910" y="3138"/>
                </a:cxn>
                <a:cxn ang="0">
                  <a:pos x="861" y="3061"/>
                </a:cxn>
                <a:cxn ang="0">
                  <a:pos x="814" y="2980"/>
                </a:cxn>
                <a:cxn ang="0">
                  <a:pos x="765" y="2897"/>
                </a:cxn>
                <a:cxn ang="0">
                  <a:pos x="720" y="2808"/>
                </a:cxn>
                <a:cxn ang="0">
                  <a:pos x="673" y="2718"/>
                </a:cxn>
                <a:cxn ang="0">
                  <a:pos x="628" y="2624"/>
                </a:cxn>
                <a:cxn ang="0">
                  <a:pos x="582" y="2528"/>
                </a:cxn>
                <a:cxn ang="0">
                  <a:pos x="539" y="2426"/>
                </a:cxn>
                <a:cxn ang="0">
                  <a:pos x="496" y="2322"/>
                </a:cxn>
                <a:cxn ang="0">
                  <a:pos x="454" y="2213"/>
                </a:cxn>
                <a:cxn ang="0">
                  <a:pos x="413" y="2102"/>
                </a:cxn>
                <a:cxn ang="0">
                  <a:pos x="373" y="1985"/>
                </a:cxn>
                <a:cxn ang="0">
                  <a:pos x="335" y="1866"/>
                </a:cxn>
                <a:cxn ang="0">
                  <a:pos x="298" y="1742"/>
                </a:cxn>
                <a:cxn ang="0">
                  <a:pos x="264" y="1613"/>
                </a:cxn>
                <a:cxn ang="0">
                  <a:pos x="230" y="1483"/>
                </a:cxn>
                <a:cxn ang="0">
                  <a:pos x="196" y="1348"/>
                </a:cxn>
                <a:cxn ang="0">
                  <a:pos x="166" y="1206"/>
                </a:cxn>
                <a:cxn ang="0">
                  <a:pos x="138" y="1063"/>
                </a:cxn>
                <a:cxn ang="0">
                  <a:pos x="111" y="914"/>
                </a:cxn>
                <a:cxn ang="0">
                  <a:pos x="85" y="761"/>
                </a:cxn>
                <a:cxn ang="0">
                  <a:pos x="62" y="605"/>
                </a:cxn>
                <a:cxn ang="0">
                  <a:pos x="41" y="443"/>
                </a:cxn>
                <a:cxn ang="0">
                  <a:pos x="23" y="277"/>
                </a:cxn>
                <a:cxn ang="0">
                  <a:pos x="8" y="106"/>
                </a:cxn>
                <a:cxn ang="0">
                  <a:pos x="6" y="0"/>
                </a:cxn>
                <a:cxn ang="0">
                  <a:pos x="0" y="15"/>
                </a:cxn>
                <a:cxn ang="0">
                  <a:pos x="0" y="15"/>
                </a:cxn>
                <a:cxn ang="0">
                  <a:pos x="8" y="106"/>
                </a:cxn>
                <a:cxn ang="0">
                  <a:pos x="6" y="0"/>
                </a:cxn>
              </a:cxnLst>
              <a:rect l="0" t="0" r="r" b="b"/>
              <a:pathLst>
                <a:path w="2256" h="4320">
                  <a:moveTo>
                    <a:pt x="8" y="106"/>
                  </a:moveTo>
                  <a:lnTo>
                    <a:pt x="17" y="4311"/>
                  </a:lnTo>
                  <a:lnTo>
                    <a:pt x="2256" y="4320"/>
                  </a:lnTo>
                  <a:lnTo>
                    <a:pt x="2256" y="4320"/>
                  </a:lnTo>
                  <a:lnTo>
                    <a:pt x="2235" y="4312"/>
                  </a:lnTo>
                  <a:lnTo>
                    <a:pt x="2209" y="4303"/>
                  </a:lnTo>
                  <a:lnTo>
                    <a:pt x="2173" y="4290"/>
                  </a:lnTo>
                  <a:lnTo>
                    <a:pt x="2130" y="4271"/>
                  </a:lnTo>
                  <a:lnTo>
                    <a:pt x="2077" y="4246"/>
                  </a:lnTo>
                  <a:lnTo>
                    <a:pt x="2017" y="4216"/>
                  </a:lnTo>
                  <a:lnTo>
                    <a:pt x="1951" y="4181"/>
                  </a:lnTo>
                  <a:lnTo>
                    <a:pt x="1879" y="4137"/>
                  </a:lnTo>
                  <a:lnTo>
                    <a:pt x="1800" y="4084"/>
                  </a:lnTo>
                  <a:lnTo>
                    <a:pt x="1717" y="4026"/>
                  </a:lnTo>
                  <a:lnTo>
                    <a:pt x="1676" y="3994"/>
                  </a:lnTo>
                  <a:lnTo>
                    <a:pt x="1630" y="3960"/>
                  </a:lnTo>
                  <a:lnTo>
                    <a:pt x="1585" y="3922"/>
                  </a:lnTo>
                  <a:lnTo>
                    <a:pt x="1540" y="3883"/>
                  </a:lnTo>
                  <a:lnTo>
                    <a:pt x="1495" y="3841"/>
                  </a:lnTo>
                  <a:lnTo>
                    <a:pt x="1447" y="3798"/>
                  </a:lnTo>
                  <a:lnTo>
                    <a:pt x="1398" y="3751"/>
                  </a:lnTo>
                  <a:lnTo>
                    <a:pt x="1351" y="3702"/>
                  </a:lnTo>
                  <a:lnTo>
                    <a:pt x="1302" y="3651"/>
                  </a:lnTo>
                  <a:lnTo>
                    <a:pt x="1253" y="3596"/>
                  </a:lnTo>
                  <a:lnTo>
                    <a:pt x="1204" y="3540"/>
                  </a:lnTo>
                  <a:lnTo>
                    <a:pt x="1155" y="3479"/>
                  </a:lnTo>
                  <a:lnTo>
                    <a:pt x="1106" y="3417"/>
                  </a:lnTo>
                  <a:lnTo>
                    <a:pt x="1057" y="3353"/>
                  </a:lnTo>
                  <a:lnTo>
                    <a:pt x="1008" y="3283"/>
                  </a:lnTo>
                  <a:lnTo>
                    <a:pt x="959" y="3214"/>
                  </a:lnTo>
                  <a:lnTo>
                    <a:pt x="910" y="3138"/>
                  </a:lnTo>
                  <a:lnTo>
                    <a:pt x="861" y="3061"/>
                  </a:lnTo>
                  <a:lnTo>
                    <a:pt x="814" y="2980"/>
                  </a:lnTo>
                  <a:lnTo>
                    <a:pt x="765" y="2897"/>
                  </a:lnTo>
                  <a:lnTo>
                    <a:pt x="720" y="2808"/>
                  </a:lnTo>
                  <a:lnTo>
                    <a:pt x="673" y="2718"/>
                  </a:lnTo>
                  <a:lnTo>
                    <a:pt x="628" y="2624"/>
                  </a:lnTo>
                  <a:lnTo>
                    <a:pt x="582" y="2528"/>
                  </a:lnTo>
                  <a:lnTo>
                    <a:pt x="539" y="2426"/>
                  </a:lnTo>
                  <a:lnTo>
                    <a:pt x="496" y="2322"/>
                  </a:lnTo>
                  <a:lnTo>
                    <a:pt x="454" y="2213"/>
                  </a:lnTo>
                  <a:lnTo>
                    <a:pt x="413" y="2102"/>
                  </a:lnTo>
                  <a:lnTo>
                    <a:pt x="373" y="1985"/>
                  </a:lnTo>
                  <a:lnTo>
                    <a:pt x="335" y="1866"/>
                  </a:lnTo>
                  <a:lnTo>
                    <a:pt x="298" y="1742"/>
                  </a:lnTo>
                  <a:lnTo>
                    <a:pt x="264" y="1613"/>
                  </a:lnTo>
                  <a:lnTo>
                    <a:pt x="230" y="1483"/>
                  </a:lnTo>
                  <a:lnTo>
                    <a:pt x="196" y="1348"/>
                  </a:lnTo>
                  <a:lnTo>
                    <a:pt x="166" y="1206"/>
                  </a:lnTo>
                  <a:lnTo>
                    <a:pt x="138" y="1063"/>
                  </a:lnTo>
                  <a:lnTo>
                    <a:pt x="111" y="914"/>
                  </a:lnTo>
                  <a:lnTo>
                    <a:pt x="85" y="761"/>
                  </a:lnTo>
                  <a:lnTo>
                    <a:pt x="62" y="605"/>
                  </a:lnTo>
                  <a:lnTo>
                    <a:pt x="41" y="443"/>
                  </a:lnTo>
                  <a:lnTo>
                    <a:pt x="23" y="277"/>
                  </a:lnTo>
                  <a:lnTo>
                    <a:pt x="8" y="106"/>
                  </a:lnTo>
                  <a:moveTo>
                    <a:pt x="6" y="0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8" y="106"/>
                  </a:lnTo>
                  <a:lnTo>
                    <a:pt x="6" y="0"/>
                  </a:lnTo>
                </a:path>
              </a:pathLst>
            </a:custGeom>
            <a:solidFill>
              <a:schemeClr val="accent3">
                <a:lumMod val="25000"/>
                <a:alpha val="19000"/>
              </a:schemeClr>
            </a:solidFill>
            <a:ln w="9525">
              <a:noFill/>
              <a:rou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15" name="Freeform 23"/>
            <p:cNvSpPr>
              <a:spLocks noEditPoints="1"/>
            </p:cNvSpPr>
            <p:nvPr/>
          </p:nvSpPr>
          <p:spPr>
            <a:xfrm>
              <a:off x="-9525" y="3276600"/>
              <a:ext cx="5927725" cy="3667124"/>
            </a:xfrm>
            <a:custGeom>
              <a:avLst/>
              <a:gdLst/>
              <a:ahLst/>
              <a:cxnLst>
                <a:cxn ang="0">
                  <a:pos x="3465" y="4260"/>
                </a:cxn>
                <a:cxn ang="0">
                  <a:pos x="3568" y="4262"/>
                </a:cxn>
                <a:cxn ang="0">
                  <a:pos x="3639" y="4262"/>
                </a:cxn>
                <a:cxn ang="0">
                  <a:pos x="3734" y="4256"/>
                </a:cxn>
                <a:cxn ang="0">
                  <a:pos x="0" y="4320"/>
                </a:cxn>
                <a:cxn ang="0">
                  <a:pos x="3465" y="4260"/>
                </a:cxn>
                <a:cxn ang="0">
                  <a:pos x="3299" y="4248"/>
                </a:cxn>
                <a:cxn ang="0">
                  <a:pos x="3102" y="4225"/>
                </a:cxn>
                <a:cxn ang="0">
                  <a:pos x="2880" y="4183"/>
                </a:cxn>
                <a:cxn ang="0">
                  <a:pos x="2760" y="4154"/>
                </a:cxn>
                <a:cxn ang="0">
                  <a:pos x="2636" y="4117"/>
                </a:cxn>
                <a:cxn ang="0">
                  <a:pos x="2509" y="4076"/>
                </a:cxn>
                <a:cxn ang="0">
                  <a:pos x="2379" y="4026"/>
                </a:cxn>
                <a:cxn ang="0">
                  <a:pos x="2246" y="3970"/>
                </a:cxn>
                <a:cxn ang="0">
                  <a:pos x="2111" y="3904"/>
                </a:cxn>
                <a:cxn ang="0">
                  <a:pos x="1975" y="3829"/>
                </a:cxn>
                <a:cxn ang="0">
                  <a:pos x="1838" y="3746"/>
                </a:cxn>
                <a:cxn ang="0">
                  <a:pos x="1701" y="3653"/>
                </a:cxn>
                <a:cxn ang="0">
                  <a:pos x="1565" y="3549"/>
                </a:cxn>
                <a:cxn ang="0">
                  <a:pos x="1430" y="3433"/>
                </a:cxn>
                <a:cxn ang="0">
                  <a:pos x="1299" y="3307"/>
                </a:cxn>
                <a:cxn ang="0">
                  <a:pos x="1167" y="3168"/>
                </a:cxn>
                <a:cxn ang="0">
                  <a:pos x="1042" y="3015"/>
                </a:cxn>
                <a:cxn ang="0">
                  <a:pos x="918" y="2851"/>
                </a:cxn>
                <a:cxn ang="0">
                  <a:pos x="800" y="2671"/>
                </a:cxn>
                <a:cxn ang="0">
                  <a:pos x="686" y="2478"/>
                </a:cxn>
                <a:cxn ang="0">
                  <a:pos x="580" y="2269"/>
                </a:cxn>
                <a:cxn ang="0">
                  <a:pos x="479" y="2047"/>
                </a:cxn>
                <a:cxn ang="0">
                  <a:pos x="385" y="1807"/>
                </a:cxn>
                <a:cxn ang="0">
                  <a:pos x="300" y="1550"/>
                </a:cxn>
                <a:cxn ang="0">
                  <a:pos x="222" y="1276"/>
                </a:cxn>
                <a:cxn ang="0">
                  <a:pos x="153" y="986"/>
                </a:cxn>
                <a:cxn ang="0">
                  <a:pos x="95" y="677"/>
                </a:cxn>
                <a:cxn ang="0">
                  <a:pos x="46" y="348"/>
                </a:cxn>
                <a:cxn ang="0">
                  <a:pos x="8" y="0"/>
                </a:cxn>
              </a:cxnLst>
              <a:rect l="0" t="0" r="r" b="b"/>
              <a:pathLst>
                <a:path w="3734" h="4320">
                  <a:moveTo>
                    <a:pt x="3734" y="4256"/>
                  </a:moveTo>
                  <a:lnTo>
                    <a:pt x="3465" y="4260"/>
                  </a:lnTo>
                  <a:lnTo>
                    <a:pt x="3465" y="4260"/>
                  </a:lnTo>
                  <a:lnTo>
                    <a:pt x="3568" y="4262"/>
                  </a:lnTo>
                  <a:lnTo>
                    <a:pt x="3568" y="4262"/>
                  </a:lnTo>
                  <a:lnTo>
                    <a:pt x="3639" y="4262"/>
                  </a:lnTo>
                  <a:lnTo>
                    <a:pt x="3691" y="4258"/>
                  </a:lnTo>
                  <a:lnTo>
                    <a:pt x="3734" y="4256"/>
                  </a:lnTo>
                  <a:moveTo>
                    <a:pt x="8" y="0"/>
                  </a:moveTo>
                  <a:lnTo>
                    <a:pt x="0" y="4320"/>
                  </a:lnTo>
                  <a:lnTo>
                    <a:pt x="3465" y="4260"/>
                  </a:lnTo>
                  <a:lnTo>
                    <a:pt x="3465" y="4260"/>
                  </a:lnTo>
                  <a:lnTo>
                    <a:pt x="3386" y="4256"/>
                  </a:lnTo>
                  <a:lnTo>
                    <a:pt x="3299" y="4248"/>
                  </a:lnTo>
                  <a:lnTo>
                    <a:pt x="3204" y="4239"/>
                  </a:lnTo>
                  <a:lnTo>
                    <a:pt x="3102" y="4225"/>
                  </a:lnTo>
                  <a:lnTo>
                    <a:pt x="2994" y="4206"/>
                  </a:lnTo>
                  <a:lnTo>
                    <a:pt x="2880" y="4183"/>
                  </a:lnTo>
                  <a:lnTo>
                    <a:pt x="2820" y="4169"/>
                  </a:lnTo>
                  <a:lnTo>
                    <a:pt x="2760" y="4154"/>
                  </a:lnTo>
                  <a:lnTo>
                    <a:pt x="2700" y="4136"/>
                  </a:lnTo>
                  <a:lnTo>
                    <a:pt x="2636" y="4117"/>
                  </a:lnTo>
                  <a:lnTo>
                    <a:pt x="2574" y="4098"/>
                  </a:lnTo>
                  <a:lnTo>
                    <a:pt x="2509" y="4076"/>
                  </a:lnTo>
                  <a:lnTo>
                    <a:pt x="2445" y="4051"/>
                  </a:lnTo>
                  <a:lnTo>
                    <a:pt x="2379" y="4026"/>
                  </a:lnTo>
                  <a:lnTo>
                    <a:pt x="2313" y="3999"/>
                  </a:lnTo>
                  <a:lnTo>
                    <a:pt x="2246" y="3970"/>
                  </a:lnTo>
                  <a:lnTo>
                    <a:pt x="2178" y="3937"/>
                  </a:lnTo>
                  <a:lnTo>
                    <a:pt x="2111" y="3904"/>
                  </a:lnTo>
                  <a:lnTo>
                    <a:pt x="2043" y="3868"/>
                  </a:lnTo>
                  <a:lnTo>
                    <a:pt x="1975" y="3829"/>
                  </a:lnTo>
                  <a:lnTo>
                    <a:pt x="1906" y="3788"/>
                  </a:lnTo>
                  <a:lnTo>
                    <a:pt x="1838" y="3746"/>
                  </a:lnTo>
                  <a:lnTo>
                    <a:pt x="1770" y="3701"/>
                  </a:lnTo>
                  <a:lnTo>
                    <a:pt x="1701" y="3653"/>
                  </a:lnTo>
                  <a:lnTo>
                    <a:pt x="1633" y="3601"/>
                  </a:lnTo>
                  <a:lnTo>
                    <a:pt x="1565" y="3549"/>
                  </a:lnTo>
                  <a:lnTo>
                    <a:pt x="1498" y="3493"/>
                  </a:lnTo>
                  <a:lnTo>
                    <a:pt x="1430" y="3433"/>
                  </a:lnTo>
                  <a:lnTo>
                    <a:pt x="1364" y="3371"/>
                  </a:lnTo>
                  <a:lnTo>
                    <a:pt x="1299" y="3307"/>
                  </a:lnTo>
                  <a:lnTo>
                    <a:pt x="1233" y="3238"/>
                  </a:lnTo>
                  <a:lnTo>
                    <a:pt x="1167" y="3168"/>
                  </a:lnTo>
                  <a:lnTo>
                    <a:pt x="1104" y="3093"/>
                  </a:lnTo>
                  <a:lnTo>
                    <a:pt x="1042" y="3015"/>
                  </a:lnTo>
                  <a:lnTo>
                    <a:pt x="980" y="2934"/>
                  </a:lnTo>
                  <a:lnTo>
                    <a:pt x="918" y="2851"/>
                  </a:lnTo>
                  <a:lnTo>
                    <a:pt x="858" y="2762"/>
                  </a:lnTo>
                  <a:lnTo>
                    <a:pt x="800" y="2671"/>
                  </a:lnTo>
                  <a:lnTo>
                    <a:pt x="742" y="2577"/>
                  </a:lnTo>
                  <a:lnTo>
                    <a:pt x="686" y="2478"/>
                  </a:lnTo>
                  <a:lnTo>
                    <a:pt x="632" y="2376"/>
                  </a:lnTo>
                  <a:lnTo>
                    <a:pt x="580" y="2269"/>
                  </a:lnTo>
                  <a:lnTo>
                    <a:pt x="528" y="2159"/>
                  </a:lnTo>
                  <a:lnTo>
                    <a:pt x="479" y="2047"/>
                  </a:lnTo>
                  <a:lnTo>
                    <a:pt x="431" y="1929"/>
                  </a:lnTo>
                  <a:lnTo>
                    <a:pt x="385" y="1807"/>
                  </a:lnTo>
                  <a:lnTo>
                    <a:pt x="340" y="1680"/>
                  </a:lnTo>
                  <a:lnTo>
                    <a:pt x="300" y="1550"/>
                  </a:lnTo>
                  <a:lnTo>
                    <a:pt x="259" y="1415"/>
                  </a:lnTo>
                  <a:lnTo>
                    <a:pt x="222" y="1276"/>
                  </a:lnTo>
                  <a:lnTo>
                    <a:pt x="186" y="1133"/>
                  </a:lnTo>
                  <a:lnTo>
                    <a:pt x="153" y="986"/>
                  </a:lnTo>
                  <a:lnTo>
                    <a:pt x="122" y="833"/>
                  </a:lnTo>
                  <a:lnTo>
                    <a:pt x="95" y="677"/>
                  </a:lnTo>
                  <a:lnTo>
                    <a:pt x="70" y="514"/>
                  </a:lnTo>
                  <a:lnTo>
                    <a:pt x="46" y="348"/>
                  </a:lnTo>
                  <a:lnTo>
                    <a:pt x="25" y="176"/>
                  </a:lnTo>
                  <a:lnTo>
                    <a:pt x="8" y="0"/>
                  </a:lnTo>
                </a:path>
              </a:pathLst>
            </a:custGeom>
            <a:solidFill>
              <a:schemeClr val="accent3">
                <a:lumMod val="25000"/>
                <a:alpha val="15000"/>
              </a:schemeClr>
            </a:solidFill>
            <a:ln w="9525">
              <a:noFill/>
              <a:rou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386585"/>
            <a:ext cx="10363200" cy="957706"/>
          </a:xfrm>
        </p:spPr>
        <p:txBody>
          <a:bodyPr/>
          <a:lstStyle>
            <a:lvl1pPr algn="ctr">
              <a:defRPr sz="4800" b="0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357562"/>
            <a:ext cx="8534400" cy="571504"/>
          </a:xfrm>
        </p:spPr>
        <p:txBody>
          <a:bodyPr/>
          <a:lstStyle>
            <a:lvl1pPr marL="0" indent="0" algn="ctr">
              <a:buNone/>
              <a:defRPr sz="2800">
                <a:solidFill>
                  <a:schemeClr val="accent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7744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4673600" y="-50800"/>
            <a:ext cx="7535333" cy="6908800"/>
            <a:chOff x="3505200" y="-50800"/>
            <a:chExt cx="5651500" cy="6908800"/>
          </a:xfrm>
        </p:grpSpPr>
        <p:sp>
          <p:nvSpPr>
            <p:cNvPr id="7" name="Freeform 29"/>
            <p:cNvSpPr/>
            <p:nvPr/>
          </p:nvSpPr>
          <p:spPr>
            <a:xfrm>
              <a:off x="3505200" y="-12700"/>
              <a:ext cx="5651500" cy="6870700"/>
            </a:xfrm>
            <a:custGeom>
              <a:avLst/>
              <a:gdLst/>
              <a:ahLst/>
              <a:cxnLst>
                <a:cxn ang="0">
                  <a:pos x="4450" y="0"/>
                </a:cxn>
                <a:cxn ang="0">
                  <a:pos x="4438" y="102"/>
                </a:cxn>
                <a:cxn ang="0">
                  <a:pos x="4412" y="272"/>
                </a:cxn>
                <a:cxn ang="0">
                  <a:pos x="4366" y="508"/>
                </a:cxn>
                <a:cxn ang="0">
                  <a:pos x="4335" y="648"/>
                </a:cxn>
                <a:cxn ang="0">
                  <a:pos x="4295" y="799"/>
                </a:cxn>
                <a:cxn ang="0">
                  <a:pos x="4248" y="963"/>
                </a:cxn>
                <a:cxn ang="0">
                  <a:pos x="4194" y="1135"/>
                </a:cxn>
                <a:cxn ang="0">
                  <a:pos x="4128" y="1315"/>
                </a:cxn>
                <a:cxn ang="0">
                  <a:pos x="4056" y="1503"/>
                </a:cxn>
                <a:cxn ang="0">
                  <a:pos x="3972" y="1694"/>
                </a:cxn>
                <a:cxn ang="0">
                  <a:pos x="3877" y="1890"/>
                </a:cxn>
                <a:cxn ang="0">
                  <a:pos x="3770" y="2087"/>
                </a:cxn>
                <a:cxn ang="0">
                  <a:pos x="3654" y="2286"/>
                </a:cxn>
                <a:cxn ang="0">
                  <a:pos x="3522" y="2482"/>
                </a:cxn>
                <a:cxn ang="0">
                  <a:pos x="3378" y="2677"/>
                </a:cxn>
                <a:cxn ang="0">
                  <a:pos x="3220" y="2868"/>
                </a:cxn>
                <a:cxn ang="0">
                  <a:pos x="3135" y="2961"/>
                </a:cxn>
                <a:cxn ang="0">
                  <a:pos x="3047" y="3053"/>
                </a:cxn>
                <a:cxn ang="0">
                  <a:pos x="2954" y="3143"/>
                </a:cxn>
                <a:cxn ang="0">
                  <a:pos x="2859" y="3232"/>
                </a:cxn>
                <a:cxn ang="0">
                  <a:pos x="2759" y="3319"/>
                </a:cxn>
                <a:cxn ang="0">
                  <a:pos x="2656" y="3402"/>
                </a:cxn>
                <a:cxn ang="0">
                  <a:pos x="2546" y="3484"/>
                </a:cxn>
                <a:cxn ang="0">
                  <a:pos x="2434" y="3563"/>
                </a:cxn>
                <a:cxn ang="0">
                  <a:pos x="2319" y="3639"/>
                </a:cxn>
                <a:cxn ang="0">
                  <a:pos x="2198" y="3713"/>
                </a:cxn>
                <a:cxn ang="0">
                  <a:pos x="2072" y="3783"/>
                </a:cxn>
                <a:cxn ang="0">
                  <a:pos x="1941" y="3850"/>
                </a:cxn>
                <a:cxn ang="0">
                  <a:pos x="1808" y="3912"/>
                </a:cxn>
                <a:cxn ang="0">
                  <a:pos x="1668" y="3971"/>
                </a:cxn>
                <a:cxn ang="0">
                  <a:pos x="1524" y="4027"/>
                </a:cxn>
                <a:cxn ang="0">
                  <a:pos x="1376" y="4079"/>
                </a:cxn>
                <a:cxn ang="0">
                  <a:pos x="1221" y="4126"/>
                </a:cxn>
                <a:cxn ang="0">
                  <a:pos x="1063" y="4168"/>
                </a:cxn>
                <a:cxn ang="0">
                  <a:pos x="899" y="4206"/>
                </a:cxn>
                <a:cxn ang="0">
                  <a:pos x="730" y="4240"/>
                </a:cxn>
                <a:cxn ang="0">
                  <a:pos x="555" y="4267"/>
                </a:cxn>
                <a:cxn ang="0">
                  <a:pos x="376" y="4290"/>
                </a:cxn>
                <a:cxn ang="0">
                  <a:pos x="191" y="4308"/>
                </a:cxn>
                <a:cxn ang="0">
                  <a:pos x="0" y="4320"/>
                </a:cxn>
                <a:cxn ang="0">
                  <a:pos x="5087" y="6"/>
                </a:cxn>
              </a:cxnLst>
              <a:rect l="0" t="0" r="r" b="b"/>
              <a:pathLst>
                <a:path w="5096" h="4320">
                  <a:moveTo>
                    <a:pt x="4450" y="0"/>
                  </a:moveTo>
                  <a:lnTo>
                    <a:pt x="4450" y="0"/>
                  </a:lnTo>
                  <a:lnTo>
                    <a:pt x="4445" y="46"/>
                  </a:lnTo>
                  <a:lnTo>
                    <a:pt x="4438" y="102"/>
                  </a:lnTo>
                  <a:lnTo>
                    <a:pt x="4427" y="177"/>
                  </a:lnTo>
                  <a:lnTo>
                    <a:pt x="4412" y="272"/>
                  </a:lnTo>
                  <a:lnTo>
                    <a:pt x="4392" y="382"/>
                  </a:lnTo>
                  <a:lnTo>
                    <a:pt x="4366" y="508"/>
                  </a:lnTo>
                  <a:lnTo>
                    <a:pt x="4351" y="576"/>
                  </a:lnTo>
                  <a:lnTo>
                    <a:pt x="4335" y="648"/>
                  </a:lnTo>
                  <a:lnTo>
                    <a:pt x="4315" y="722"/>
                  </a:lnTo>
                  <a:lnTo>
                    <a:pt x="4295" y="799"/>
                  </a:lnTo>
                  <a:lnTo>
                    <a:pt x="4272" y="880"/>
                  </a:lnTo>
                  <a:lnTo>
                    <a:pt x="4248" y="963"/>
                  </a:lnTo>
                  <a:lnTo>
                    <a:pt x="4222" y="1048"/>
                  </a:lnTo>
                  <a:lnTo>
                    <a:pt x="4194" y="1135"/>
                  </a:lnTo>
                  <a:lnTo>
                    <a:pt x="4162" y="1224"/>
                  </a:lnTo>
                  <a:lnTo>
                    <a:pt x="4128" y="1315"/>
                  </a:lnTo>
                  <a:lnTo>
                    <a:pt x="4093" y="1408"/>
                  </a:lnTo>
                  <a:lnTo>
                    <a:pt x="4056" y="1503"/>
                  </a:lnTo>
                  <a:lnTo>
                    <a:pt x="4015" y="1597"/>
                  </a:lnTo>
                  <a:lnTo>
                    <a:pt x="3972" y="1694"/>
                  </a:lnTo>
                  <a:lnTo>
                    <a:pt x="3925" y="1791"/>
                  </a:lnTo>
                  <a:lnTo>
                    <a:pt x="3877" y="1890"/>
                  </a:lnTo>
                  <a:lnTo>
                    <a:pt x="3825" y="1989"/>
                  </a:lnTo>
                  <a:lnTo>
                    <a:pt x="3770" y="2087"/>
                  </a:lnTo>
                  <a:lnTo>
                    <a:pt x="3713" y="2186"/>
                  </a:lnTo>
                  <a:lnTo>
                    <a:pt x="3654" y="2286"/>
                  </a:lnTo>
                  <a:lnTo>
                    <a:pt x="3588" y="2384"/>
                  </a:lnTo>
                  <a:lnTo>
                    <a:pt x="3522" y="2482"/>
                  </a:lnTo>
                  <a:lnTo>
                    <a:pt x="3452" y="2580"/>
                  </a:lnTo>
                  <a:lnTo>
                    <a:pt x="3378" y="2677"/>
                  </a:lnTo>
                  <a:lnTo>
                    <a:pt x="3300" y="2773"/>
                  </a:lnTo>
                  <a:lnTo>
                    <a:pt x="3220" y="2868"/>
                  </a:lnTo>
                  <a:lnTo>
                    <a:pt x="3177" y="2915"/>
                  </a:lnTo>
                  <a:lnTo>
                    <a:pt x="3135" y="2961"/>
                  </a:lnTo>
                  <a:lnTo>
                    <a:pt x="3092" y="3008"/>
                  </a:lnTo>
                  <a:lnTo>
                    <a:pt x="3047" y="3053"/>
                  </a:lnTo>
                  <a:lnTo>
                    <a:pt x="3001" y="3099"/>
                  </a:lnTo>
                  <a:lnTo>
                    <a:pt x="2954" y="3143"/>
                  </a:lnTo>
                  <a:lnTo>
                    <a:pt x="2907" y="3188"/>
                  </a:lnTo>
                  <a:lnTo>
                    <a:pt x="2859" y="3232"/>
                  </a:lnTo>
                  <a:lnTo>
                    <a:pt x="2810" y="3275"/>
                  </a:lnTo>
                  <a:lnTo>
                    <a:pt x="2759" y="3319"/>
                  </a:lnTo>
                  <a:lnTo>
                    <a:pt x="2707" y="3361"/>
                  </a:lnTo>
                  <a:lnTo>
                    <a:pt x="2656" y="3402"/>
                  </a:lnTo>
                  <a:lnTo>
                    <a:pt x="2601" y="3443"/>
                  </a:lnTo>
                  <a:lnTo>
                    <a:pt x="2546" y="3484"/>
                  </a:lnTo>
                  <a:lnTo>
                    <a:pt x="2492" y="3524"/>
                  </a:lnTo>
                  <a:lnTo>
                    <a:pt x="2434" y="3563"/>
                  </a:lnTo>
                  <a:lnTo>
                    <a:pt x="2377" y="3601"/>
                  </a:lnTo>
                  <a:lnTo>
                    <a:pt x="2319" y="3639"/>
                  </a:lnTo>
                  <a:lnTo>
                    <a:pt x="2258" y="3677"/>
                  </a:lnTo>
                  <a:lnTo>
                    <a:pt x="2198" y="3713"/>
                  </a:lnTo>
                  <a:lnTo>
                    <a:pt x="2135" y="3748"/>
                  </a:lnTo>
                  <a:lnTo>
                    <a:pt x="2072" y="3783"/>
                  </a:lnTo>
                  <a:lnTo>
                    <a:pt x="2008" y="3816"/>
                  </a:lnTo>
                  <a:lnTo>
                    <a:pt x="1941" y="3850"/>
                  </a:lnTo>
                  <a:lnTo>
                    <a:pt x="1875" y="3882"/>
                  </a:lnTo>
                  <a:lnTo>
                    <a:pt x="1808" y="3912"/>
                  </a:lnTo>
                  <a:lnTo>
                    <a:pt x="1738" y="3942"/>
                  </a:lnTo>
                  <a:lnTo>
                    <a:pt x="1668" y="3971"/>
                  </a:lnTo>
                  <a:lnTo>
                    <a:pt x="1597" y="4000"/>
                  </a:lnTo>
                  <a:lnTo>
                    <a:pt x="1524" y="4027"/>
                  </a:lnTo>
                  <a:lnTo>
                    <a:pt x="1450" y="4053"/>
                  </a:lnTo>
                  <a:lnTo>
                    <a:pt x="1376" y="4079"/>
                  </a:lnTo>
                  <a:lnTo>
                    <a:pt x="1300" y="4103"/>
                  </a:lnTo>
                  <a:lnTo>
                    <a:pt x="1221" y="4126"/>
                  </a:lnTo>
                  <a:lnTo>
                    <a:pt x="1144" y="4147"/>
                  </a:lnTo>
                  <a:lnTo>
                    <a:pt x="1063" y="4168"/>
                  </a:lnTo>
                  <a:lnTo>
                    <a:pt x="981" y="4188"/>
                  </a:lnTo>
                  <a:lnTo>
                    <a:pt x="899" y="4206"/>
                  </a:lnTo>
                  <a:lnTo>
                    <a:pt x="814" y="4223"/>
                  </a:lnTo>
                  <a:lnTo>
                    <a:pt x="730" y="4240"/>
                  </a:lnTo>
                  <a:lnTo>
                    <a:pt x="643" y="4255"/>
                  </a:lnTo>
                  <a:lnTo>
                    <a:pt x="555" y="4267"/>
                  </a:lnTo>
                  <a:lnTo>
                    <a:pt x="467" y="4279"/>
                  </a:lnTo>
                  <a:lnTo>
                    <a:pt x="376" y="4290"/>
                  </a:lnTo>
                  <a:lnTo>
                    <a:pt x="284" y="4300"/>
                  </a:lnTo>
                  <a:lnTo>
                    <a:pt x="191" y="4308"/>
                  </a:lnTo>
                  <a:lnTo>
                    <a:pt x="97" y="4314"/>
                  </a:lnTo>
                  <a:lnTo>
                    <a:pt x="0" y="4320"/>
                  </a:lnTo>
                  <a:lnTo>
                    <a:pt x="5096" y="4320"/>
                  </a:lnTo>
                  <a:lnTo>
                    <a:pt x="5087" y="6"/>
                  </a:lnTo>
                  <a:lnTo>
                    <a:pt x="4450" y="0"/>
                  </a:lnTo>
                </a:path>
              </a:pathLst>
            </a:custGeom>
            <a:solidFill>
              <a:schemeClr val="accent1">
                <a:lumMod val="75000"/>
                <a:alpha val="14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8" name="Freeform 39"/>
            <p:cNvSpPr/>
            <p:nvPr/>
          </p:nvSpPr>
          <p:spPr>
            <a:xfrm>
              <a:off x="4704306" y="-50800"/>
              <a:ext cx="4439790" cy="6908800"/>
            </a:xfrm>
            <a:custGeom>
              <a:avLst/>
              <a:gdLst/>
              <a:ahLst/>
              <a:cxnLst>
                <a:cxn ang="0">
                  <a:pos x="2818" y="0"/>
                </a:cxn>
                <a:cxn ang="0">
                  <a:pos x="2818" y="0"/>
                </a:cxn>
                <a:cxn ang="0">
                  <a:pos x="2812" y="88"/>
                </a:cxn>
                <a:cxn ang="0">
                  <a:pos x="2804" y="176"/>
                </a:cxn>
                <a:cxn ang="0">
                  <a:pos x="2797" y="263"/>
                </a:cxn>
                <a:cxn ang="0">
                  <a:pos x="2788" y="348"/>
                </a:cxn>
                <a:cxn ang="0">
                  <a:pos x="2779" y="431"/>
                </a:cxn>
                <a:cxn ang="0">
                  <a:pos x="2768" y="515"/>
                </a:cxn>
                <a:cxn ang="0">
                  <a:pos x="2745" y="676"/>
                </a:cxn>
                <a:cxn ang="0">
                  <a:pos x="2719" y="834"/>
                </a:cxn>
                <a:cxn ang="0">
                  <a:pos x="2690" y="987"/>
                </a:cxn>
                <a:cxn ang="0">
                  <a:pos x="2658" y="1135"/>
                </a:cxn>
                <a:cxn ang="0">
                  <a:pos x="2624" y="1279"/>
                </a:cxn>
                <a:cxn ang="0">
                  <a:pos x="2587" y="1419"/>
                </a:cxn>
                <a:cxn ang="0">
                  <a:pos x="2549" y="1555"/>
                </a:cxn>
                <a:cxn ang="0">
                  <a:pos x="2508" y="1686"/>
                </a:cxn>
                <a:cxn ang="0">
                  <a:pos x="2464" y="1814"/>
                </a:cxn>
                <a:cxn ang="0">
                  <a:pos x="2418" y="1937"/>
                </a:cxn>
                <a:cxn ang="0">
                  <a:pos x="2371" y="2055"/>
                </a:cxn>
                <a:cxn ang="0">
                  <a:pos x="2321" y="2171"/>
                </a:cxn>
                <a:cxn ang="0">
                  <a:pos x="2271" y="2282"/>
                </a:cxn>
                <a:cxn ang="0">
                  <a:pos x="2218" y="2389"/>
                </a:cxn>
                <a:cxn ang="0">
                  <a:pos x="2165" y="2494"/>
                </a:cxn>
                <a:cxn ang="0">
                  <a:pos x="2109" y="2593"/>
                </a:cxn>
                <a:cxn ang="0">
                  <a:pos x="2052" y="2690"/>
                </a:cxn>
                <a:cxn ang="0">
                  <a:pos x="1995" y="2783"/>
                </a:cxn>
                <a:cxn ang="0">
                  <a:pos x="1935" y="2872"/>
                </a:cxn>
                <a:cxn ang="0">
                  <a:pos x="1876" y="2959"/>
                </a:cxn>
                <a:cxn ang="0">
                  <a:pos x="1815" y="3041"/>
                </a:cxn>
                <a:cxn ang="0">
                  <a:pos x="1753" y="3120"/>
                </a:cxn>
                <a:cxn ang="0">
                  <a:pos x="1692" y="3196"/>
                </a:cxn>
                <a:cxn ang="0">
                  <a:pos x="1630" y="3269"/>
                </a:cxn>
                <a:cxn ang="0">
                  <a:pos x="1566" y="3339"/>
                </a:cxn>
                <a:cxn ang="0">
                  <a:pos x="1504" y="3406"/>
                </a:cxn>
                <a:cxn ang="0">
                  <a:pos x="1440" y="3469"/>
                </a:cxn>
                <a:cxn ang="0">
                  <a:pos x="1378" y="3530"/>
                </a:cxn>
                <a:cxn ang="0">
                  <a:pos x="1314" y="3588"/>
                </a:cxn>
                <a:cxn ang="0">
                  <a:pos x="1252" y="3644"/>
                </a:cxn>
                <a:cxn ang="0">
                  <a:pos x="1188" y="3696"/>
                </a:cxn>
                <a:cxn ang="0">
                  <a:pos x="1126" y="3746"/>
                </a:cxn>
                <a:cxn ang="0">
                  <a:pos x="1065" y="3793"/>
                </a:cxn>
                <a:cxn ang="0">
                  <a:pos x="1003" y="3838"/>
                </a:cxn>
                <a:cxn ang="0">
                  <a:pos x="943" y="3879"/>
                </a:cxn>
                <a:cxn ang="0">
                  <a:pos x="883" y="3921"/>
                </a:cxn>
                <a:cxn ang="0">
                  <a:pos x="825" y="3957"/>
                </a:cxn>
                <a:cxn ang="0">
                  <a:pos x="767" y="3993"/>
                </a:cxn>
                <a:cxn ang="0">
                  <a:pos x="711" y="4025"/>
                </a:cxn>
                <a:cxn ang="0">
                  <a:pos x="656" y="4057"/>
                </a:cxn>
                <a:cxn ang="0">
                  <a:pos x="603" y="4085"/>
                </a:cxn>
                <a:cxn ang="0">
                  <a:pos x="550" y="4112"/>
                </a:cxn>
                <a:cxn ang="0">
                  <a:pos x="500" y="4136"/>
                </a:cxn>
                <a:cxn ang="0">
                  <a:pos x="451" y="4159"/>
                </a:cxn>
                <a:cxn ang="0">
                  <a:pos x="404" y="4180"/>
                </a:cxn>
                <a:cxn ang="0">
                  <a:pos x="317" y="4217"/>
                </a:cxn>
                <a:cxn ang="0">
                  <a:pos x="239" y="4247"/>
                </a:cxn>
                <a:cxn ang="0">
                  <a:pos x="169" y="4271"/>
                </a:cxn>
                <a:cxn ang="0">
                  <a:pos x="111" y="4291"/>
                </a:cxn>
                <a:cxn ang="0">
                  <a:pos x="64" y="4305"/>
                </a:cxn>
                <a:cxn ang="0">
                  <a:pos x="29" y="4314"/>
                </a:cxn>
                <a:cxn ang="0">
                  <a:pos x="0" y="4320"/>
                </a:cxn>
                <a:cxn ang="0">
                  <a:pos x="2818" y="4314"/>
                </a:cxn>
                <a:cxn ang="0">
                  <a:pos x="2818" y="0"/>
                </a:cxn>
              </a:cxnLst>
              <a:rect l="0" t="0" r="r" b="b"/>
              <a:pathLst>
                <a:path w="2818" h="4320">
                  <a:moveTo>
                    <a:pt x="2818" y="0"/>
                  </a:moveTo>
                  <a:lnTo>
                    <a:pt x="2818" y="0"/>
                  </a:lnTo>
                  <a:lnTo>
                    <a:pt x="2812" y="88"/>
                  </a:lnTo>
                  <a:lnTo>
                    <a:pt x="2804" y="176"/>
                  </a:lnTo>
                  <a:lnTo>
                    <a:pt x="2797" y="263"/>
                  </a:lnTo>
                  <a:lnTo>
                    <a:pt x="2788" y="348"/>
                  </a:lnTo>
                  <a:lnTo>
                    <a:pt x="2779" y="431"/>
                  </a:lnTo>
                  <a:lnTo>
                    <a:pt x="2768" y="515"/>
                  </a:lnTo>
                  <a:lnTo>
                    <a:pt x="2745" y="676"/>
                  </a:lnTo>
                  <a:lnTo>
                    <a:pt x="2719" y="834"/>
                  </a:lnTo>
                  <a:lnTo>
                    <a:pt x="2690" y="987"/>
                  </a:lnTo>
                  <a:lnTo>
                    <a:pt x="2658" y="1135"/>
                  </a:lnTo>
                  <a:lnTo>
                    <a:pt x="2624" y="1279"/>
                  </a:lnTo>
                  <a:lnTo>
                    <a:pt x="2587" y="1419"/>
                  </a:lnTo>
                  <a:lnTo>
                    <a:pt x="2549" y="1555"/>
                  </a:lnTo>
                  <a:lnTo>
                    <a:pt x="2508" y="1686"/>
                  </a:lnTo>
                  <a:lnTo>
                    <a:pt x="2464" y="1814"/>
                  </a:lnTo>
                  <a:lnTo>
                    <a:pt x="2418" y="1937"/>
                  </a:lnTo>
                  <a:lnTo>
                    <a:pt x="2371" y="2055"/>
                  </a:lnTo>
                  <a:lnTo>
                    <a:pt x="2321" y="2171"/>
                  </a:lnTo>
                  <a:lnTo>
                    <a:pt x="2271" y="2282"/>
                  </a:lnTo>
                  <a:lnTo>
                    <a:pt x="2218" y="2389"/>
                  </a:lnTo>
                  <a:lnTo>
                    <a:pt x="2165" y="2494"/>
                  </a:lnTo>
                  <a:lnTo>
                    <a:pt x="2109" y="2593"/>
                  </a:lnTo>
                  <a:lnTo>
                    <a:pt x="2052" y="2690"/>
                  </a:lnTo>
                  <a:lnTo>
                    <a:pt x="1995" y="2783"/>
                  </a:lnTo>
                  <a:lnTo>
                    <a:pt x="1935" y="2872"/>
                  </a:lnTo>
                  <a:lnTo>
                    <a:pt x="1876" y="2959"/>
                  </a:lnTo>
                  <a:lnTo>
                    <a:pt x="1815" y="3041"/>
                  </a:lnTo>
                  <a:lnTo>
                    <a:pt x="1753" y="3120"/>
                  </a:lnTo>
                  <a:lnTo>
                    <a:pt x="1692" y="3196"/>
                  </a:lnTo>
                  <a:lnTo>
                    <a:pt x="1630" y="3269"/>
                  </a:lnTo>
                  <a:lnTo>
                    <a:pt x="1566" y="3339"/>
                  </a:lnTo>
                  <a:lnTo>
                    <a:pt x="1504" y="3406"/>
                  </a:lnTo>
                  <a:lnTo>
                    <a:pt x="1440" y="3469"/>
                  </a:lnTo>
                  <a:lnTo>
                    <a:pt x="1378" y="3530"/>
                  </a:lnTo>
                  <a:lnTo>
                    <a:pt x="1314" y="3588"/>
                  </a:lnTo>
                  <a:lnTo>
                    <a:pt x="1252" y="3644"/>
                  </a:lnTo>
                  <a:lnTo>
                    <a:pt x="1188" y="3696"/>
                  </a:lnTo>
                  <a:lnTo>
                    <a:pt x="1126" y="3746"/>
                  </a:lnTo>
                  <a:lnTo>
                    <a:pt x="1065" y="3793"/>
                  </a:lnTo>
                  <a:lnTo>
                    <a:pt x="1003" y="3838"/>
                  </a:lnTo>
                  <a:lnTo>
                    <a:pt x="943" y="3879"/>
                  </a:lnTo>
                  <a:lnTo>
                    <a:pt x="883" y="3921"/>
                  </a:lnTo>
                  <a:lnTo>
                    <a:pt x="825" y="3957"/>
                  </a:lnTo>
                  <a:lnTo>
                    <a:pt x="767" y="3993"/>
                  </a:lnTo>
                  <a:lnTo>
                    <a:pt x="711" y="4025"/>
                  </a:lnTo>
                  <a:lnTo>
                    <a:pt x="656" y="4057"/>
                  </a:lnTo>
                  <a:lnTo>
                    <a:pt x="603" y="4085"/>
                  </a:lnTo>
                  <a:lnTo>
                    <a:pt x="550" y="4112"/>
                  </a:lnTo>
                  <a:lnTo>
                    <a:pt x="500" y="4136"/>
                  </a:lnTo>
                  <a:lnTo>
                    <a:pt x="451" y="4159"/>
                  </a:lnTo>
                  <a:lnTo>
                    <a:pt x="404" y="4180"/>
                  </a:lnTo>
                  <a:lnTo>
                    <a:pt x="317" y="4217"/>
                  </a:lnTo>
                  <a:lnTo>
                    <a:pt x="239" y="4247"/>
                  </a:lnTo>
                  <a:lnTo>
                    <a:pt x="169" y="4271"/>
                  </a:lnTo>
                  <a:lnTo>
                    <a:pt x="111" y="4291"/>
                  </a:lnTo>
                  <a:lnTo>
                    <a:pt x="64" y="4305"/>
                  </a:lnTo>
                  <a:lnTo>
                    <a:pt x="29" y="4314"/>
                  </a:lnTo>
                  <a:lnTo>
                    <a:pt x="0" y="4320"/>
                  </a:lnTo>
                  <a:lnTo>
                    <a:pt x="2818" y="4314"/>
                  </a:lnTo>
                  <a:lnTo>
                    <a:pt x="281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  <a:alpha val="90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9" name="Freeform 34"/>
            <p:cNvSpPr/>
            <p:nvPr/>
          </p:nvSpPr>
          <p:spPr>
            <a:xfrm>
              <a:off x="6293129" y="-12700"/>
              <a:ext cx="2863571" cy="6870700"/>
            </a:xfrm>
            <a:custGeom>
              <a:avLst/>
              <a:gdLst/>
              <a:ahLst/>
              <a:cxnLst>
                <a:cxn ang="0">
                  <a:pos x="1687" y="0"/>
                </a:cxn>
                <a:cxn ang="0">
                  <a:pos x="1687" y="0"/>
                </a:cxn>
                <a:cxn ang="0">
                  <a:pos x="1685" y="36"/>
                </a:cxn>
                <a:cxn ang="0">
                  <a:pos x="1679" y="141"/>
                </a:cxn>
                <a:cxn ang="0">
                  <a:pos x="1666" y="306"/>
                </a:cxn>
                <a:cxn ang="0">
                  <a:pos x="1657" y="410"/>
                </a:cxn>
                <a:cxn ang="0">
                  <a:pos x="1644" y="523"/>
                </a:cxn>
                <a:cxn ang="0">
                  <a:pos x="1631" y="649"/>
                </a:cxn>
                <a:cxn ang="0">
                  <a:pos x="1613" y="786"/>
                </a:cxn>
                <a:cxn ang="0">
                  <a:pos x="1593" y="930"/>
                </a:cxn>
                <a:cxn ang="0">
                  <a:pos x="1569" y="1083"/>
                </a:cxn>
                <a:cxn ang="0">
                  <a:pos x="1541" y="1244"/>
                </a:cxn>
                <a:cxn ang="0">
                  <a:pos x="1511" y="1411"/>
                </a:cxn>
                <a:cxn ang="0">
                  <a:pos x="1475" y="1582"/>
                </a:cxn>
                <a:cxn ang="0">
                  <a:pos x="1455" y="1669"/>
                </a:cxn>
                <a:cxn ang="0">
                  <a:pos x="1435" y="1757"/>
                </a:cxn>
                <a:cxn ang="0">
                  <a:pos x="1414" y="1846"/>
                </a:cxn>
                <a:cxn ang="0">
                  <a:pos x="1391" y="1936"/>
                </a:cxn>
                <a:cxn ang="0">
                  <a:pos x="1367" y="2027"/>
                </a:cxn>
                <a:cxn ang="0">
                  <a:pos x="1341" y="2116"/>
                </a:cxn>
                <a:cxn ang="0">
                  <a:pos x="1315" y="2207"/>
                </a:cxn>
                <a:cxn ang="0">
                  <a:pos x="1286" y="2300"/>
                </a:cxn>
                <a:cxn ang="0">
                  <a:pos x="1258" y="2391"/>
                </a:cxn>
                <a:cxn ang="0">
                  <a:pos x="1227" y="2482"/>
                </a:cxn>
                <a:cxn ang="0">
                  <a:pos x="1195" y="2573"/>
                </a:cxn>
                <a:cxn ang="0">
                  <a:pos x="1162" y="2662"/>
                </a:cxn>
                <a:cxn ang="0">
                  <a:pos x="1127" y="2753"/>
                </a:cxn>
                <a:cxn ang="0">
                  <a:pos x="1091" y="2843"/>
                </a:cxn>
                <a:cxn ang="0">
                  <a:pos x="1053" y="2931"/>
                </a:cxn>
                <a:cxn ang="0">
                  <a:pos x="1013" y="3019"/>
                </a:cxn>
                <a:cxn ang="0">
                  <a:pos x="972" y="3107"/>
                </a:cxn>
                <a:cxn ang="0">
                  <a:pos x="928" y="3191"/>
                </a:cxn>
                <a:cxn ang="0">
                  <a:pos x="884" y="3276"/>
                </a:cxn>
                <a:cxn ang="0">
                  <a:pos x="839" y="3360"/>
                </a:cxn>
                <a:cxn ang="0">
                  <a:pos x="790" y="3442"/>
                </a:cxn>
                <a:cxn ang="0">
                  <a:pos x="742" y="3522"/>
                </a:cxn>
                <a:cxn ang="0">
                  <a:pos x="690" y="3601"/>
                </a:cxn>
                <a:cxn ang="0">
                  <a:pos x="637" y="3678"/>
                </a:cxn>
                <a:cxn ang="0">
                  <a:pos x="583" y="3753"/>
                </a:cxn>
                <a:cxn ang="0">
                  <a:pos x="525" y="3826"/>
                </a:cxn>
                <a:cxn ang="0">
                  <a:pos x="467" y="3897"/>
                </a:cxn>
                <a:cxn ang="0">
                  <a:pos x="407" y="3965"/>
                </a:cxn>
                <a:cxn ang="0">
                  <a:pos x="343" y="4030"/>
                </a:cxn>
                <a:cxn ang="0">
                  <a:pos x="279" y="4094"/>
                </a:cxn>
                <a:cxn ang="0">
                  <a:pos x="212" y="4155"/>
                </a:cxn>
                <a:cxn ang="0">
                  <a:pos x="144" y="4212"/>
                </a:cxn>
                <a:cxn ang="0">
                  <a:pos x="108" y="4241"/>
                </a:cxn>
                <a:cxn ang="0">
                  <a:pos x="73" y="4268"/>
                </a:cxn>
                <a:cxn ang="0">
                  <a:pos x="36" y="4294"/>
                </a:cxn>
                <a:cxn ang="0">
                  <a:pos x="0" y="4320"/>
                </a:cxn>
                <a:cxn ang="0">
                  <a:pos x="2136" y="4320"/>
                </a:cxn>
                <a:cxn ang="0">
                  <a:pos x="2130" y="6"/>
                </a:cxn>
                <a:cxn ang="0">
                  <a:pos x="1687" y="0"/>
                </a:cxn>
              </a:cxnLst>
              <a:rect l="0" t="0" r="r" b="b"/>
              <a:pathLst>
                <a:path w="2136" h="4320">
                  <a:moveTo>
                    <a:pt x="1687" y="0"/>
                  </a:moveTo>
                  <a:lnTo>
                    <a:pt x="1687" y="0"/>
                  </a:lnTo>
                  <a:lnTo>
                    <a:pt x="1685" y="36"/>
                  </a:lnTo>
                  <a:lnTo>
                    <a:pt x="1679" y="141"/>
                  </a:lnTo>
                  <a:lnTo>
                    <a:pt x="1666" y="306"/>
                  </a:lnTo>
                  <a:lnTo>
                    <a:pt x="1657" y="410"/>
                  </a:lnTo>
                  <a:lnTo>
                    <a:pt x="1644" y="523"/>
                  </a:lnTo>
                  <a:lnTo>
                    <a:pt x="1631" y="649"/>
                  </a:lnTo>
                  <a:lnTo>
                    <a:pt x="1613" y="786"/>
                  </a:lnTo>
                  <a:lnTo>
                    <a:pt x="1593" y="930"/>
                  </a:lnTo>
                  <a:lnTo>
                    <a:pt x="1569" y="1083"/>
                  </a:lnTo>
                  <a:lnTo>
                    <a:pt x="1541" y="1244"/>
                  </a:lnTo>
                  <a:lnTo>
                    <a:pt x="1511" y="1411"/>
                  </a:lnTo>
                  <a:lnTo>
                    <a:pt x="1475" y="1582"/>
                  </a:lnTo>
                  <a:lnTo>
                    <a:pt x="1455" y="1669"/>
                  </a:lnTo>
                  <a:lnTo>
                    <a:pt x="1435" y="1757"/>
                  </a:lnTo>
                  <a:lnTo>
                    <a:pt x="1414" y="1846"/>
                  </a:lnTo>
                  <a:lnTo>
                    <a:pt x="1391" y="1936"/>
                  </a:lnTo>
                  <a:lnTo>
                    <a:pt x="1367" y="2027"/>
                  </a:lnTo>
                  <a:lnTo>
                    <a:pt x="1341" y="2116"/>
                  </a:lnTo>
                  <a:lnTo>
                    <a:pt x="1315" y="2207"/>
                  </a:lnTo>
                  <a:lnTo>
                    <a:pt x="1286" y="2300"/>
                  </a:lnTo>
                  <a:lnTo>
                    <a:pt x="1258" y="2391"/>
                  </a:lnTo>
                  <a:lnTo>
                    <a:pt x="1227" y="2482"/>
                  </a:lnTo>
                  <a:lnTo>
                    <a:pt x="1195" y="2573"/>
                  </a:lnTo>
                  <a:lnTo>
                    <a:pt x="1162" y="2662"/>
                  </a:lnTo>
                  <a:lnTo>
                    <a:pt x="1127" y="2753"/>
                  </a:lnTo>
                  <a:lnTo>
                    <a:pt x="1091" y="2843"/>
                  </a:lnTo>
                  <a:lnTo>
                    <a:pt x="1053" y="2931"/>
                  </a:lnTo>
                  <a:lnTo>
                    <a:pt x="1013" y="3019"/>
                  </a:lnTo>
                  <a:lnTo>
                    <a:pt x="972" y="3107"/>
                  </a:lnTo>
                  <a:lnTo>
                    <a:pt x="928" y="3191"/>
                  </a:lnTo>
                  <a:lnTo>
                    <a:pt x="884" y="3276"/>
                  </a:lnTo>
                  <a:lnTo>
                    <a:pt x="839" y="3360"/>
                  </a:lnTo>
                  <a:lnTo>
                    <a:pt x="790" y="3442"/>
                  </a:lnTo>
                  <a:lnTo>
                    <a:pt x="742" y="3522"/>
                  </a:lnTo>
                  <a:lnTo>
                    <a:pt x="690" y="3601"/>
                  </a:lnTo>
                  <a:lnTo>
                    <a:pt x="637" y="3678"/>
                  </a:lnTo>
                  <a:lnTo>
                    <a:pt x="583" y="3753"/>
                  </a:lnTo>
                  <a:lnTo>
                    <a:pt x="525" y="3826"/>
                  </a:lnTo>
                  <a:lnTo>
                    <a:pt x="467" y="3897"/>
                  </a:lnTo>
                  <a:lnTo>
                    <a:pt x="407" y="3965"/>
                  </a:lnTo>
                  <a:lnTo>
                    <a:pt x="343" y="4030"/>
                  </a:lnTo>
                  <a:lnTo>
                    <a:pt x="279" y="4094"/>
                  </a:lnTo>
                  <a:lnTo>
                    <a:pt x="212" y="4155"/>
                  </a:lnTo>
                  <a:lnTo>
                    <a:pt x="144" y="4212"/>
                  </a:lnTo>
                  <a:lnTo>
                    <a:pt x="108" y="4241"/>
                  </a:lnTo>
                  <a:lnTo>
                    <a:pt x="73" y="4268"/>
                  </a:lnTo>
                  <a:lnTo>
                    <a:pt x="36" y="4294"/>
                  </a:lnTo>
                  <a:lnTo>
                    <a:pt x="0" y="4320"/>
                  </a:lnTo>
                  <a:lnTo>
                    <a:pt x="2136" y="4320"/>
                  </a:lnTo>
                  <a:lnTo>
                    <a:pt x="2130" y="6"/>
                  </a:lnTo>
                  <a:lnTo>
                    <a:pt x="1687" y="0"/>
                  </a:lnTo>
                </a:path>
              </a:pathLst>
            </a:custGeom>
            <a:solidFill>
              <a:schemeClr val="tx2">
                <a:lumMod val="75000"/>
                <a:lumOff val="25000"/>
                <a:alpha val="39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30200" y="2357431"/>
            <a:ext cx="11531600" cy="1470025"/>
          </a:xfrm>
        </p:spPr>
        <p:txBody>
          <a:bodyPr/>
          <a:lstStyle>
            <a:lvl1pPr>
              <a:defRPr sz="5400" b="0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4725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809720" y="500042"/>
            <a:ext cx="9048813" cy="1143000"/>
          </a:xfrm>
        </p:spPr>
        <p:txBody>
          <a:bodyPr/>
          <a:lstStyle>
            <a:lvl1pPr algn="l">
              <a:defRPr sz="4000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2"/>
          <p:cNvSpPr>
            <a:spLocks noGrp="1"/>
          </p:cNvSpPr>
          <p:nvPr>
            <p:ph type="body" sz="quarter" idx="14" hasCustomPrompt="1"/>
          </p:nvPr>
        </p:nvSpPr>
        <p:spPr>
          <a:xfrm>
            <a:off x="1824236" y="2214564"/>
            <a:ext cx="6125633" cy="3228975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pPr lvl="0"/>
            <a:r>
              <a:rPr lang="ko-KR" altLang="en-US"/>
              <a:t>첫째 목차</a:t>
            </a:r>
          </a:p>
          <a:p>
            <a:pPr lvl="0"/>
            <a:r>
              <a:rPr lang="ko-KR" altLang="en-US"/>
              <a:t>둘째 목차</a:t>
            </a:r>
          </a:p>
          <a:p>
            <a:pPr lvl="0"/>
            <a:r>
              <a:rPr lang="ko-KR" altLang="en-US"/>
              <a:t>셋째 목차</a:t>
            </a:r>
          </a:p>
          <a:p>
            <a:pPr lvl="0"/>
            <a:r>
              <a:rPr lang="ko-KR" altLang="en-US"/>
              <a:t>넷째 목차</a:t>
            </a:r>
          </a:p>
          <a:p>
            <a:pPr lvl="0"/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94767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906027" y="571481"/>
            <a:ext cx="1676372" cy="5554683"/>
          </a:xfrm>
        </p:spPr>
        <p:txBody>
          <a:bodyPr vert="eaVert"/>
          <a:lstStyle>
            <a:lvl1pPr algn="ctr">
              <a:defRPr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571481"/>
            <a:ext cx="9010675" cy="5554683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103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305957"/>
            <a:ext cx="10972800" cy="923925"/>
          </a:xfrm>
        </p:spPr>
        <p:txBody>
          <a:bodyPr/>
          <a:lstStyle>
            <a:lvl1pPr>
              <a:defRPr sz="3600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0974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217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-22570" y="0"/>
            <a:ext cx="6790339" cy="6943724"/>
            <a:chOff x="-16927" y="0"/>
            <a:chExt cx="5092754" cy="6943724"/>
          </a:xfrm>
        </p:grpSpPr>
        <p:sp>
          <p:nvSpPr>
            <p:cNvPr id="8" name="Freeform 6"/>
            <p:cNvSpPr>
              <a:spLocks noEditPoints="1"/>
            </p:cNvSpPr>
            <p:nvPr/>
          </p:nvSpPr>
          <p:spPr>
            <a:xfrm flipV="1">
              <a:off x="-16927" y="3581401"/>
              <a:ext cx="5085353" cy="3276599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  <a:alpha val="72000"/>
              </a:schemeClr>
            </a:solidFill>
            <a:ln w="9525">
              <a:noFill/>
              <a:rou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9" name="Freeform 12"/>
            <p:cNvSpPr>
              <a:spLocks noEditPoints="1"/>
            </p:cNvSpPr>
            <p:nvPr/>
          </p:nvSpPr>
          <p:spPr>
            <a:xfrm flipV="1">
              <a:off x="-9526" y="4492843"/>
              <a:ext cx="5085353" cy="2365157"/>
            </a:xfrm>
            <a:custGeom>
              <a:avLst/>
              <a:gdLst/>
              <a:ahLst/>
              <a:cxnLst>
                <a:cxn ang="0">
                  <a:pos x="5688" y="0"/>
                </a:cxn>
                <a:cxn ang="0">
                  <a:pos x="8" y="0"/>
                </a:cxn>
                <a:cxn ang="0">
                  <a:pos x="0" y="2678"/>
                </a:cxn>
                <a:cxn ang="0">
                  <a:pos x="0" y="2678"/>
                </a:cxn>
                <a:cxn ang="0">
                  <a:pos x="10" y="2652"/>
                </a:cxn>
                <a:cxn ang="0">
                  <a:pos x="22" y="2618"/>
                </a:cxn>
                <a:cxn ang="0">
                  <a:pos x="40" y="2574"/>
                </a:cxn>
                <a:cxn ang="0">
                  <a:pos x="64" y="2518"/>
                </a:cxn>
                <a:cxn ang="0">
                  <a:pos x="96" y="2452"/>
                </a:cxn>
                <a:cxn ang="0">
                  <a:pos x="136" y="2378"/>
                </a:cxn>
                <a:cxn ang="0">
                  <a:pos x="184" y="2294"/>
                </a:cxn>
                <a:cxn ang="0">
                  <a:pos x="242" y="2204"/>
                </a:cxn>
                <a:cxn ang="0">
                  <a:pos x="274" y="2156"/>
                </a:cxn>
                <a:cxn ang="0">
                  <a:pos x="310" y="2106"/>
                </a:cxn>
                <a:cxn ang="0">
                  <a:pos x="348" y="2056"/>
                </a:cxn>
                <a:cxn ang="0">
                  <a:pos x="388" y="2002"/>
                </a:cxn>
                <a:cxn ang="0">
                  <a:pos x="432" y="1950"/>
                </a:cxn>
                <a:cxn ang="0">
                  <a:pos x="478" y="1894"/>
                </a:cxn>
                <a:cxn ang="0">
                  <a:pos x="528" y="1840"/>
                </a:cxn>
                <a:cxn ang="0">
                  <a:pos x="580" y="1782"/>
                </a:cxn>
                <a:cxn ang="0">
                  <a:pos x="636" y="1726"/>
                </a:cxn>
                <a:cxn ang="0">
                  <a:pos x="694" y="1668"/>
                </a:cxn>
                <a:cxn ang="0">
                  <a:pos x="756" y="1608"/>
                </a:cxn>
                <a:cxn ang="0">
                  <a:pos x="822" y="1550"/>
                </a:cxn>
                <a:cxn ang="0">
                  <a:pos x="892" y="1490"/>
                </a:cxn>
                <a:cxn ang="0">
                  <a:pos x="964" y="1430"/>
                </a:cxn>
                <a:cxn ang="0">
                  <a:pos x="1040" y="1370"/>
                </a:cxn>
                <a:cxn ang="0">
                  <a:pos x="1120" y="1310"/>
                </a:cxn>
                <a:cxn ang="0">
                  <a:pos x="1204" y="1250"/>
                </a:cxn>
                <a:cxn ang="0">
                  <a:pos x="1292" y="1190"/>
                </a:cxn>
                <a:cxn ang="0">
                  <a:pos x="1384" y="1130"/>
                </a:cxn>
                <a:cxn ang="0">
                  <a:pos x="1480" y="1070"/>
                </a:cxn>
                <a:cxn ang="0">
                  <a:pos x="1580" y="1012"/>
                </a:cxn>
                <a:cxn ang="0">
                  <a:pos x="1684" y="954"/>
                </a:cxn>
                <a:cxn ang="0">
                  <a:pos x="1794" y="896"/>
                </a:cxn>
                <a:cxn ang="0">
                  <a:pos x="1906" y="840"/>
                </a:cxn>
                <a:cxn ang="0">
                  <a:pos x="2024" y="784"/>
                </a:cxn>
                <a:cxn ang="0">
                  <a:pos x="2146" y="728"/>
                </a:cxn>
                <a:cxn ang="0">
                  <a:pos x="2274" y="674"/>
                </a:cxn>
                <a:cxn ang="0">
                  <a:pos x="2406" y="622"/>
                </a:cxn>
                <a:cxn ang="0">
                  <a:pos x="2542" y="570"/>
                </a:cxn>
                <a:cxn ang="0">
                  <a:pos x="2684" y="520"/>
                </a:cxn>
                <a:cxn ang="0">
                  <a:pos x="2830" y="472"/>
                </a:cxn>
                <a:cxn ang="0">
                  <a:pos x="2982" y="426"/>
                </a:cxn>
                <a:cxn ang="0">
                  <a:pos x="3140" y="380"/>
                </a:cxn>
                <a:cxn ang="0">
                  <a:pos x="3302" y="336"/>
                </a:cxn>
                <a:cxn ang="0">
                  <a:pos x="3468" y="296"/>
                </a:cxn>
                <a:cxn ang="0">
                  <a:pos x="3642" y="256"/>
                </a:cxn>
                <a:cxn ang="0">
                  <a:pos x="3820" y="220"/>
                </a:cxn>
                <a:cxn ang="0">
                  <a:pos x="4004" y="184"/>
                </a:cxn>
                <a:cxn ang="0">
                  <a:pos x="4194" y="152"/>
                </a:cxn>
                <a:cxn ang="0">
                  <a:pos x="4390" y="122"/>
                </a:cxn>
                <a:cxn ang="0">
                  <a:pos x="4590" y="94"/>
                </a:cxn>
                <a:cxn ang="0">
                  <a:pos x="4798" y="70"/>
                </a:cxn>
                <a:cxn ang="0">
                  <a:pos x="5012" y="48"/>
                </a:cxn>
                <a:cxn ang="0">
                  <a:pos x="5230" y="30"/>
                </a:cxn>
                <a:cxn ang="0">
                  <a:pos x="5456" y="14"/>
                </a:cxn>
                <a:cxn ang="0">
                  <a:pos x="5688" y="0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2678">
                  <a:moveTo>
                    <a:pt x="5688" y="0"/>
                  </a:moveTo>
                  <a:lnTo>
                    <a:pt x="8" y="0"/>
                  </a:lnTo>
                  <a:lnTo>
                    <a:pt x="0" y="2678"/>
                  </a:lnTo>
                  <a:lnTo>
                    <a:pt x="0" y="2678"/>
                  </a:lnTo>
                  <a:lnTo>
                    <a:pt x="10" y="2652"/>
                  </a:lnTo>
                  <a:lnTo>
                    <a:pt x="22" y="2618"/>
                  </a:lnTo>
                  <a:lnTo>
                    <a:pt x="40" y="2574"/>
                  </a:lnTo>
                  <a:lnTo>
                    <a:pt x="64" y="2518"/>
                  </a:lnTo>
                  <a:lnTo>
                    <a:pt x="96" y="2452"/>
                  </a:lnTo>
                  <a:lnTo>
                    <a:pt x="136" y="2378"/>
                  </a:lnTo>
                  <a:lnTo>
                    <a:pt x="184" y="2294"/>
                  </a:lnTo>
                  <a:lnTo>
                    <a:pt x="242" y="2204"/>
                  </a:lnTo>
                  <a:lnTo>
                    <a:pt x="274" y="2156"/>
                  </a:lnTo>
                  <a:lnTo>
                    <a:pt x="310" y="2106"/>
                  </a:lnTo>
                  <a:lnTo>
                    <a:pt x="348" y="2056"/>
                  </a:lnTo>
                  <a:lnTo>
                    <a:pt x="388" y="2002"/>
                  </a:lnTo>
                  <a:lnTo>
                    <a:pt x="432" y="1950"/>
                  </a:lnTo>
                  <a:lnTo>
                    <a:pt x="478" y="1894"/>
                  </a:lnTo>
                  <a:lnTo>
                    <a:pt x="528" y="1840"/>
                  </a:lnTo>
                  <a:lnTo>
                    <a:pt x="580" y="1782"/>
                  </a:lnTo>
                  <a:lnTo>
                    <a:pt x="636" y="1726"/>
                  </a:lnTo>
                  <a:lnTo>
                    <a:pt x="694" y="1668"/>
                  </a:lnTo>
                  <a:lnTo>
                    <a:pt x="756" y="1608"/>
                  </a:lnTo>
                  <a:lnTo>
                    <a:pt x="822" y="1550"/>
                  </a:lnTo>
                  <a:lnTo>
                    <a:pt x="892" y="1490"/>
                  </a:lnTo>
                  <a:lnTo>
                    <a:pt x="964" y="1430"/>
                  </a:lnTo>
                  <a:lnTo>
                    <a:pt x="1040" y="1370"/>
                  </a:lnTo>
                  <a:lnTo>
                    <a:pt x="1120" y="1310"/>
                  </a:lnTo>
                  <a:lnTo>
                    <a:pt x="1204" y="1250"/>
                  </a:lnTo>
                  <a:lnTo>
                    <a:pt x="1292" y="1190"/>
                  </a:lnTo>
                  <a:lnTo>
                    <a:pt x="1384" y="1130"/>
                  </a:lnTo>
                  <a:lnTo>
                    <a:pt x="1480" y="1070"/>
                  </a:lnTo>
                  <a:lnTo>
                    <a:pt x="1580" y="1012"/>
                  </a:lnTo>
                  <a:lnTo>
                    <a:pt x="1684" y="954"/>
                  </a:lnTo>
                  <a:lnTo>
                    <a:pt x="1794" y="896"/>
                  </a:lnTo>
                  <a:lnTo>
                    <a:pt x="1906" y="840"/>
                  </a:lnTo>
                  <a:lnTo>
                    <a:pt x="2024" y="784"/>
                  </a:lnTo>
                  <a:lnTo>
                    <a:pt x="2146" y="728"/>
                  </a:lnTo>
                  <a:lnTo>
                    <a:pt x="2274" y="674"/>
                  </a:lnTo>
                  <a:lnTo>
                    <a:pt x="2406" y="622"/>
                  </a:lnTo>
                  <a:lnTo>
                    <a:pt x="2542" y="570"/>
                  </a:lnTo>
                  <a:lnTo>
                    <a:pt x="2684" y="520"/>
                  </a:lnTo>
                  <a:lnTo>
                    <a:pt x="2830" y="472"/>
                  </a:lnTo>
                  <a:lnTo>
                    <a:pt x="2982" y="426"/>
                  </a:lnTo>
                  <a:lnTo>
                    <a:pt x="3140" y="380"/>
                  </a:lnTo>
                  <a:lnTo>
                    <a:pt x="3302" y="336"/>
                  </a:lnTo>
                  <a:lnTo>
                    <a:pt x="3468" y="296"/>
                  </a:lnTo>
                  <a:lnTo>
                    <a:pt x="3642" y="256"/>
                  </a:lnTo>
                  <a:lnTo>
                    <a:pt x="3820" y="220"/>
                  </a:lnTo>
                  <a:lnTo>
                    <a:pt x="4004" y="184"/>
                  </a:lnTo>
                  <a:lnTo>
                    <a:pt x="4194" y="152"/>
                  </a:lnTo>
                  <a:lnTo>
                    <a:pt x="4390" y="122"/>
                  </a:lnTo>
                  <a:lnTo>
                    <a:pt x="4590" y="94"/>
                  </a:lnTo>
                  <a:lnTo>
                    <a:pt x="4798" y="70"/>
                  </a:lnTo>
                  <a:lnTo>
                    <a:pt x="5012" y="48"/>
                  </a:lnTo>
                  <a:lnTo>
                    <a:pt x="5230" y="30"/>
                  </a:lnTo>
                  <a:lnTo>
                    <a:pt x="5456" y="14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4">
                <a:lumMod val="75000"/>
                <a:alpha val="60000"/>
              </a:schemeClr>
            </a:solidFill>
            <a:ln w="9525">
              <a:noFill/>
              <a:rou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10" name="Freeform 9"/>
            <p:cNvSpPr/>
            <p:nvPr/>
          </p:nvSpPr>
          <p:spPr>
            <a:xfrm>
              <a:off x="0" y="0"/>
              <a:ext cx="3286125" cy="68580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70" y="4320"/>
                </a:cxn>
                <a:cxn ang="0">
                  <a:pos x="2003" y="4306"/>
                </a:cxn>
                <a:cxn ang="0">
                  <a:pos x="1875" y="4277"/>
                </a:cxn>
                <a:cxn ang="0">
                  <a:pos x="1751" y="4241"/>
                </a:cxn>
                <a:cxn ang="0">
                  <a:pos x="1633" y="4203"/>
                </a:cxn>
                <a:cxn ang="0">
                  <a:pos x="1520" y="4161"/>
                </a:cxn>
                <a:cxn ang="0">
                  <a:pos x="1414" y="4113"/>
                </a:cxn>
                <a:cxn ang="0">
                  <a:pos x="1311" y="4061"/>
                </a:cxn>
                <a:cxn ang="0">
                  <a:pos x="1215" y="4008"/>
                </a:cxn>
                <a:cxn ang="0">
                  <a:pos x="1122" y="3950"/>
                </a:cxn>
                <a:cxn ang="0">
                  <a:pos x="1037" y="3888"/>
                </a:cxn>
                <a:cxn ang="0">
                  <a:pos x="954" y="3823"/>
                </a:cxn>
                <a:cxn ang="0">
                  <a:pos x="876" y="3754"/>
                </a:cxn>
                <a:cxn ang="0">
                  <a:pos x="804" y="3684"/>
                </a:cxn>
                <a:cxn ang="0">
                  <a:pos x="735" y="3610"/>
                </a:cxn>
                <a:cxn ang="0">
                  <a:pos x="670" y="3535"/>
                </a:cxn>
                <a:cxn ang="0">
                  <a:pos x="610" y="3456"/>
                </a:cxn>
                <a:cxn ang="0">
                  <a:pos x="555" y="3375"/>
                </a:cxn>
                <a:cxn ang="0">
                  <a:pos x="502" y="3293"/>
                </a:cxn>
                <a:cxn ang="0">
                  <a:pos x="454" y="3207"/>
                </a:cxn>
                <a:cxn ang="0">
                  <a:pos x="389" y="3077"/>
                </a:cxn>
                <a:cxn ang="0">
                  <a:pos x="314" y="2899"/>
                </a:cxn>
                <a:cxn ang="0">
                  <a:pos x="252" y="2715"/>
                </a:cxn>
                <a:cxn ang="0">
                  <a:pos x="202" y="2527"/>
                </a:cxn>
                <a:cxn ang="0">
                  <a:pos x="163" y="2338"/>
                </a:cxn>
                <a:cxn ang="0">
                  <a:pos x="135" y="2146"/>
                </a:cxn>
                <a:cxn ang="0">
                  <a:pos x="117" y="1956"/>
                </a:cxn>
                <a:cxn ang="0">
                  <a:pos x="105" y="1767"/>
                </a:cxn>
                <a:cxn ang="0">
                  <a:pos x="103" y="1582"/>
                </a:cxn>
                <a:cxn ang="0">
                  <a:pos x="106" y="1401"/>
                </a:cxn>
                <a:cxn ang="0">
                  <a:pos x="115" y="1224"/>
                </a:cxn>
                <a:cxn ang="0">
                  <a:pos x="129" y="1054"/>
                </a:cxn>
                <a:cxn ang="0">
                  <a:pos x="147" y="893"/>
                </a:cxn>
                <a:cxn ang="0">
                  <a:pos x="190" y="598"/>
                </a:cxn>
                <a:cxn ang="0">
                  <a:pos x="236" y="353"/>
                </a:cxn>
                <a:cxn ang="0">
                  <a:pos x="278" y="165"/>
                </a:cxn>
                <a:cxn ang="0">
                  <a:pos x="308" y="43"/>
                </a:cxn>
              </a:cxnLst>
              <a:rect l="0" t="0" r="r" b="b"/>
              <a:pathLst>
                <a:path w="2070" h="4320">
                  <a:moveTo>
                    <a:pt x="320" y="0"/>
                  </a:moveTo>
                  <a:lnTo>
                    <a:pt x="0" y="0"/>
                  </a:lnTo>
                  <a:lnTo>
                    <a:pt x="2" y="4320"/>
                  </a:lnTo>
                  <a:lnTo>
                    <a:pt x="2070" y="4320"/>
                  </a:lnTo>
                  <a:lnTo>
                    <a:pt x="2070" y="4320"/>
                  </a:lnTo>
                  <a:lnTo>
                    <a:pt x="2003" y="4306"/>
                  </a:lnTo>
                  <a:lnTo>
                    <a:pt x="1938" y="4293"/>
                  </a:lnTo>
                  <a:lnTo>
                    <a:pt x="1875" y="4277"/>
                  </a:lnTo>
                  <a:lnTo>
                    <a:pt x="1811" y="4260"/>
                  </a:lnTo>
                  <a:lnTo>
                    <a:pt x="1751" y="4241"/>
                  </a:lnTo>
                  <a:lnTo>
                    <a:pt x="1691" y="4222"/>
                  </a:lnTo>
                  <a:lnTo>
                    <a:pt x="1633" y="4203"/>
                  </a:lnTo>
                  <a:lnTo>
                    <a:pt x="1576" y="4181"/>
                  </a:lnTo>
                  <a:lnTo>
                    <a:pt x="1520" y="4161"/>
                  </a:lnTo>
                  <a:lnTo>
                    <a:pt x="1467" y="4137"/>
                  </a:lnTo>
                  <a:lnTo>
                    <a:pt x="1414" y="4113"/>
                  </a:lnTo>
                  <a:lnTo>
                    <a:pt x="1362" y="4089"/>
                  </a:lnTo>
                  <a:lnTo>
                    <a:pt x="1311" y="4061"/>
                  </a:lnTo>
                  <a:lnTo>
                    <a:pt x="1263" y="4035"/>
                  </a:lnTo>
                  <a:lnTo>
                    <a:pt x="1215" y="4008"/>
                  </a:lnTo>
                  <a:lnTo>
                    <a:pt x="1169" y="3979"/>
                  </a:lnTo>
                  <a:lnTo>
                    <a:pt x="1122" y="3950"/>
                  </a:lnTo>
                  <a:lnTo>
                    <a:pt x="1080" y="3919"/>
                  </a:lnTo>
                  <a:lnTo>
                    <a:pt x="1037" y="3888"/>
                  </a:lnTo>
                  <a:lnTo>
                    <a:pt x="994" y="3855"/>
                  </a:lnTo>
                  <a:lnTo>
                    <a:pt x="954" y="3823"/>
                  </a:lnTo>
                  <a:lnTo>
                    <a:pt x="915" y="3789"/>
                  </a:lnTo>
                  <a:lnTo>
                    <a:pt x="876" y="3754"/>
                  </a:lnTo>
                  <a:lnTo>
                    <a:pt x="840" y="3720"/>
                  </a:lnTo>
                  <a:lnTo>
                    <a:pt x="804" y="3684"/>
                  </a:lnTo>
                  <a:lnTo>
                    <a:pt x="769" y="3648"/>
                  </a:lnTo>
                  <a:lnTo>
                    <a:pt x="735" y="3610"/>
                  </a:lnTo>
                  <a:lnTo>
                    <a:pt x="703" y="3573"/>
                  </a:lnTo>
                  <a:lnTo>
                    <a:pt x="670" y="3535"/>
                  </a:lnTo>
                  <a:lnTo>
                    <a:pt x="641" y="3495"/>
                  </a:lnTo>
                  <a:lnTo>
                    <a:pt x="610" y="3456"/>
                  </a:lnTo>
                  <a:lnTo>
                    <a:pt x="583" y="3417"/>
                  </a:lnTo>
                  <a:lnTo>
                    <a:pt x="555" y="3375"/>
                  </a:lnTo>
                  <a:lnTo>
                    <a:pt x="528" y="3334"/>
                  </a:lnTo>
                  <a:lnTo>
                    <a:pt x="502" y="3293"/>
                  </a:lnTo>
                  <a:lnTo>
                    <a:pt x="478" y="3250"/>
                  </a:lnTo>
                  <a:lnTo>
                    <a:pt x="454" y="3207"/>
                  </a:lnTo>
                  <a:lnTo>
                    <a:pt x="432" y="3165"/>
                  </a:lnTo>
                  <a:lnTo>
                    <a:pt x="389" y="3077"/>
                  </a:lnTo>
                  <a:lnTo>
                    <a:pt x="350" y="2990"/>
                  </a:lnTo>
                  <a:lnTo>
                    <a:pt x="314" y="2899"/>
                  </a:lnTo>
                  <a:lnTo>
                    <a:pt x="281" y="2808"/>
                  </a:lnTo>
                  <a:lnTo>
                    <a:pt x="252" y="2715"/>
                  </a:lnTo>
                  <a:lnTo>
                    <a:pt x="224" y="2621"/>
                  </a:lnTo>
                  <a:lnTo>
                    <a:pt x="202" y="2527"/>
                  </a:lnTo>
                  <a:lnTo>
                    <a:pt x="182" y="2433"/>
                  </a:lnTo>
                  <a:lnTo>
                    <a:pt x="163" y="2338"/>
                  </a:lnTo>
                  <a:lnTo>
                    <a:pt x="147" y="2242"/>
                  </a:lnTo>
                  <a:lnTo>
                    <a:pt x="135" y="2146"/>
                  </a:lnTo>
                  <a:lnTo>
                    <a:pt x="123" y="2052"/>
                  </a:lnTo>
                  <a:lnTo>
                    <a:pt x="117" y="1956"/>
                  </a:lnTo>
                  <a:lnTo>
                    <a:pt x="110" y="1862"/>
                  </a:lnTo>
                  <a:lnTo>
                    <a:pt x="105" y="1767"/>
                  </a:lnTo>
                  <a:lnTo>
                    <a:pt x="103" y="1675"/>
                  </a:lnTo>
                  <a:lnTo>
                    <a:pt x="103" y="1582"/>
                  </a:lnTo>
                  <a:lnTo>
                    <a:pt x="103" y="1491"/>
                  </a:lnTo>
                  <a:lnTo>
                    <a:pt x="106" y="1401"/>
                  </a:lnTo>
                  <a:lnTo>
                    <a:pt x="110" y="1311"/>
                  </a:lnTo>
                  <a:lnTo>
                    <a:pt x="115" y="1224"/>
                  </a:lnTo>
                  <a:lnTo>
                    <a:pt x="122" y="1138"/>
                  </a:lnTo>
                  <a:lnTo>
                    <a:pt x="129" y="1054"/>
                  </a:lnTo>
                  <a:lnTo>
                    <a:pt x="137" y="972"/>
                  </a:lnTo>
                  <a:lnTo>
                    <a:pt x="147" y="893"/>
                  </a:lnTo>
                  <a:lnTo>
                    <a:pt x="168" y="741"/>
                  </a:lnTo>
                  <a:lnTo>
                    <a:pt x="190" y="598"/>
                  </a:lnTo>
                  <a:lnTo>
                    <a:pt x="212" y="470"/>
                  </a:lnTo>
                  <a:lnTo>
                    <a:pt x="236" y="353"/>
                  </a:lnTo>
                  <a:lnTo>
                    <a:pt x="259" y="250"/>
                  </a:lnTo>
                  <a:lnTo>
                    <a:pt x="278" y="165"/>
                  </a:lnTo>
                  <a:lnTo>
                    <a:pt x="296" y="94"/>
                  </a:lnTo>
                  <a:lnTo>
                    <a:pt x="308" y="43"/>
                  </a:lnTo>
                  <a:lnTo>
                    <a:pt x="320" y="0"/>
                  </a:lnTo>
                </a:path>
              </a:pathLst>
            </a:custGeom>
            <a:solidFill>
              <a:schemeClr val="accent3">
                <a:lumMod val="25000"/>
                <a:alpha val="19000"/>
              </a:schemeClr>
            </a:solidFill>
            <a:ln w="9525">
              <a:noFill/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11" name="Freeform 23"/>
            <p:cNvSpPr>
              <a:spLocks noEditPoints="1"/>
            </p:cNvSpPr>
            <p:nvPr/>
          </p:nvSpPr>
          <p:spPr>
            <a:xfrm>
              <a:off x="-12700" y="609600"/>
              <a:ext cx="2600325" cy="6334124"/>
            </a:xfrm>
            <a:custGeom>
              <a:avLst/>
              <a:gdLst/>
              <a:ahLst/>
              <a:cxnLst>
                <a:cxn ang="0">
                  <a:pos x="3465" y="4260"/>
                </a:cxn>
                <a:cxn ang="0">
                  <a:pos x="3568" y="4262"/>
                </a:cxn>
                <a:cxn ang="0">
                  <a:pos x="3639" y="4262"/>
                </a:cxn>
                <a:cxn ang="0">
                  <a:pos x="3734" y="4256"/>
                </a:cxn>
                <a:cxn ang="0">
                  <a:pos x="0" y="4320"/>
                </a:cxn>
                <a:cxn ang="0">
                  <a:pos x="3465" y="4260"/>
                </a:cxn>
                <a:cxn ang="0">
                  <a:pos x="3299" y="4248"/>
                </a:cxn>
                <a:cxn ang="0">
                  <a:pos x="3102" y="4225"/>
                </a:cxn>
                <a:cxn ang="0">
                  <a:pos x="2880" y="4183"/>
                </a:cxn>
                <a:cxn ang="0">
                  <a:pos x="2760" y="4154"/>
                </a:cxn>
                <a:cxn ang="0">
                  <a:pos x="2636" y="4117"/>
                </a:cxn>
                <a:cxn ang="0">
                  <a:pos x="2509" y="4076"/>
                </a:cxn>
                <a:cxn ang="0">
                  <a:pos x="2379" y="4026"/>
                </a:cxn>
                <a:cxn ang="0">
                  <a:pos x="2246" y="3970"/>
                </a:cxn>
                <a:cxn ang="0">
                  <a:pos x="2111" y="3904"/>
                </a:cxn>
                <a:cxn ang="0">
                  <a:pos x="1975" y="3829"/>
                </a:cxn>
                <a:cxn ang="0">
                  <a:pos x="1838" y="3746"/>
                </a:cxn>
                <a:cxn ang="0">
                  <a:pos x="1701" y="3653"/>
                </a:cxn>
                <a:cxn ang="0">
                  <a:pos x="1565" y="3549"/>
                </a:cxn>
                <a:cxn ang="0">
                  <a:pos x="1430" y="3433"/>
                </a:cxn>
                <a:cxn ang="0">
                  <a:pos x="1299" y="3307"/>
                </a:cxn>
                <a:cxn ang="0">
                  <a:pos x="1167" y="3168"/>
                </a:cxn>
                <a:cxn ang="0">
                  <a:pos x="1042" y="3015"/>
                </a:cxn>
                <a:cxn ang="0">
                  <a:pos x="918" y="2851"/>
                </a:cxn>
                <a:cxn ang="0">
                  <a:pos x="800" y="2671"/>
                </a:cxn>
                <a:cxn ang="0">
                  <a:pos x="686" y="2478"/>
                </a:cxn>
                <a:cxn ang="0">
                  <a:pos x="580" y="2269"/>
                </a:cxn>
                <a:cxn ang="0">
                  <a:pos x="479" y="2047"/>
                </a:cxn>
                <a:cxn ang="0">
                  <a:pos x="385" y="1807"/>
                </a:cxn>
                <a:cxn ang="0">
                  <a:pos x="300" y="1550"/>
                </a:cxn>
                <a:cxn ang="0">
                  <a:pos x="222" y="1276"/>
                </a:cxn>
                <a:cxn ang="0">
                  <a:pos x="153" y="986"/>
                </a:cxn>
                <a:cxn ang="0">
                  <a:pos x="95" y="677"/>
                </a:cxn>
                <a:cxn ang="0">
                  <a:pos x="46" y="348"/>
                </a:cxn>
                <a:cxn ang="0">
                  <a:pos x="8" y="0"/>
                </a:cxn>
              </a:cxnLst>
              <a:rect l="0" t="0" r="r" b="b"/>
              <a:pathLst>
                <a:path w="3734" h="4320">
                  <a:moveTo>
                    <a:pt x="3734" y="4256"/>
                  </a:moveTo>
                  <a:lnTo>
                    <a:pt x="3465" y="4260"/>
                  </a:lnTo>
                  <a:lnTo>
                    <a:pt x="3465" y="4260"/>
                  </a:lnTo>
                  <a:lnTo>
                    <a:pt x="3568" y="4262"/>
                  </a:lnTo>
                  <a:lnTo>
                    <a:pt x="3568" y="4262"/>
                  </a:lnTo>
                  <a:lnTo>
                    <a:pt x="3639" y="4262"/>
                  </a:lnTo>
                  <a:lnTo>
                    <a:pt x="3691" y="4258"/>
                  </a:lnTo>
                  <a:lnTo>
                    <a:pt x="3734" y="4256"/>
                  </a:lnTo>
                  <a:moveTo>
                    <a:pt x="8" y="0"/>
                  </a:moveTo>
                  <a:lnTo>
                    <a:pt x="0" y="4320"/>
                  </a:lnTo>
                  <a:lnTo>
                    <a:pt x="3465" y="4260"/>
                  </a:lnTo>
                  <a:lnTo>
                    <a:pt x="3465" y="4260"/>
                  </a:lnTo>
                  <a:lnTo>
                    <a:pt x="3386" y="4256"/>
                  </a:lnTo>
                  <a:lnTo>
                    <a:pt x="3299" y="4248"/>
                  </a:lnTo>
                  <a:lnTo>
                    <a:pt x="3204" y="4239"/>
                  </a:lnTo>
                  <a:lnTo>
                    <a:pt x="3102" y="4225"/>
                  </a:lnTo>
                  <a:lnTo>
                    <a:pt x="2994" y="4206"/>
                  </a:lnTo>
                  <a:lnTo>
                    <a:pt x="2880" y="4183"/>
                  </a:lnTo>
                  <a:lnTo>
                    <a:pt x="2820" y="4169"/>
                  </a:lnTo>
                  <a:lnTo>
                    <a:pt x="2760" y="4154"/>
                  </a:lnTo>
                  <a:lnTo>
                    <a:pt x="2700" y="4136"/>
                  </a:lnTo>
                  <a:lnTo>
                    <a:pt x="2636" y="4117"/>
                  </a:lnTo>
                  <a:lnTo>
                    <a:pt x="2574" y="4098"/>
                  </a:lnTo>
                  <a:lnTo>
                    <a:pt x="2509" y="4076"/>
                  </a:lnTo>
                  <a:lnTo>
                    <a:pt x="2445" y="4051"/>
                  </a:lnTo>
                  <a:lnTo>
                    <a:pt x="2379" y="4026"/>
                  </a:lnTo>
                  <a:lnTo>
                    <a:pt x="2313" y="3999"/>
                  </a:lnTo>
                  <a:lnTo>
                    <a:pt x="2246" y="3970"/>
                  </a:lnTo>
                  <a:lnTo>
                    <a:pt x="2178" y="3937"/>
                  </a:lnTo>
                  <a:lnTo>
                    <a:pt x="2111" y="3904"/>
                  </a:lnTo>
                  <a:lnTo>
                    <a:pt x="2043" y="3868"/>
                  </a:lnTo>
                  <a:lnTo>
                    <a:pt x="1975" y="3829"/>
                  </a:lnTo>
                  <a:lnTo>
                    <a:pt x="1906" y="3788"/>
                  </a:lnTo>
                  <a:lnTo>
                    <a:pt x="1838" y="3746"/>
                  </a:lnTo>
                  <a:lnTo>
                    <a:pt x="1770" y="3701"/>
                  </a:lnTo>
                  <a:lnTo>
                    <a:pt x="1701" y="3653"/>
                  </a:lnTo>
                  <a:lnTo>
                    <a:pt x="1633" y="3601"/>
                  </a:lnTo>
                  <a:lnTo>
                    <a:pt x="1565" y="3549"/>
                  </a:lnTo>
                  <a:lnTo>
                    <a:pt x="1498" y="3493"/>
                  </a:lnTo>
                  <a:lnTo>
                    <a:pt x="1430" y="3433"/>
                  </a:lnTo>
                  <a:lnTo>
                    <a:pt x="1364" y="3371"/>
                  </a:lnTo>
                  <a:lnTo>
                    <a:pt x="1299" y="3307"/>
                  </a:lnTo>
                  <a:lnTo>
                    <a:pt x="1233" y="3238"/>
                  </a:lnTo>
                  <a:lnTo>
                    <a:pt x="1167" y="3168"/>
                  </a:lnTo>
                  <a:lnTo>
                    <a:pt x="1104" y="3093"/>
                  </a:lnTo>
                  <a:lnTo>
                    <a:pt x="1042" y="3015"/>
                  </a:lnTo>
                  <a:lnTo>
                    <a:pt x="980" y="2934"/>
                  </a:lnTo>
                  <a:lnTo>
                    <a:pt x="918" y="2851"/>
                  </a:lnTo>
                  <a:lnTo>
                    <a:pt x="858" y="2762"/>
                  </a:lnTo>
                  <a:lnTo>
                    <a:pt x="800" y="2671"/>
                  </a:lnTo>
                  <a:lnTo>
                    <a:pt x="742" y="2577"/>
                  </a:lnTo>
                  <a:lnTo>
                    <a:pt x="686" y="2478"/>
                  </a:lnTo>
                  <a:lnTo>
                    <a:pt x="632" y="2376"/>
                  </a:lnTo>
                  <a:lnTo>
                    <a:pt x="580" y="2269"/>
                  </a:lnTo>
                  <a:lnTo>
                    <a:pt x="528" y="2159"/>
                  </a:lnTo>
                  <a:lnTo>
                    <a:pt x="479" y="2047"/>
                  </a:lnTo>
                  <a:lnTo>
                    <a:pt x="431" y="1929"/>
                  </a:lnTo>
                  <a:lnTo>
                    <a:pt x="385" y="1807"/>
                  </a:lnTo>
                  <a:lnTo>
                    <a:pt x="340" y="1680"/>
                  </a:lnTo>
                  <a:lnTo>
                    <a:pt x="300" y="1550"/>
                  </a:lnTo>
                  <a:lnTo>
                    <a:pt x="259" y="1415"/>
                  </a:lnTo>
                  <a:lnTo>
                    <a:pt x="222" y="1276"/>
                  </a:lnTo>
                  <a:lnTo>
                    <a:pt x="186" y="1133"/>
                  </a:lnTo>
                  <a:lnTo>
                    <a:pt x="153" y="986"/>
                  </a:lnTo>
                  <a:lnTo>
                    <a:pt x="122" y="833"/>
                  </a:lnTo>
                  <a:lnTo>
                    <a:pt x="95" y="677"/>
                  </a:lnTo>
                  <a:lnTo>
                    <a:pt x="70" y="514"/>
                  </a:lnTo>
                  <a:lnTo>
                    <a:pt x="46" y="348"/>
                  </a:lnTo>
                  <a:lnTo>
                    <a:pt x="25" y="176"/>
                  </a:lnTo>
                  <a:lnTo>
                    <a:pt x="8" y="0"/>
                  </a:lnTo>
                </a:path>
              </a:pathLst>
            </a:custGeom>
            <a:solidFill>
              <a:schemeClr val="accent3">
                <a:lumMod val="25000"/>
                <a:alpha val="19000"/>
              </a:schemeClr>
            </a:solidFill>
            <a:ln w="9525">
              <a:noFill/>
              <a:rou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</p: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2571734"/>
            <a:ext cx="10363200" cy="1071581"/>
          </a:xfrm>
        </p:spPr>
        <p:txBody>
          <a:bodyPr anchor="t"/>
          <a:lstStyle>
            <a:lvl1pPr algn="r">
              <a:defRPr sz="4800" b="0" cap="all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035630"/>
            <a:ext cx="10363200" cy="536104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8400" y="6357600"/>
            <a:ext cx="284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0" y="6357600"/>
            <a:ext cx="3860800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7200" y="6357600"/>
            <a:ext cx="2844800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6120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 2개" type="twoObj" preserve="1">
  <p:cSld name="제목 및 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3547" y="300795"/>
            <a:ext cx="10972800" cy="923925"/>
          </a:xfrm>
        </p:spPr>
        <p:txBody>
          <a:bodyPr/>
          <a:lstStyle>
            <a:lvl1pPr>
              <a:defRPr sz="3600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8" name="내용 개체 틀 3"/>
          <p:cNvSpPr>
            <a:spLocks noGrp="1"/>
          </p:cNvSpPr>
          <p:nvPr>
            <p:ph sz="half" idx="13"/>
          </p:nvPr>
        </p:nvSpPr>
        <p:spPr>
          <a:xfrm>
            <a:off x="609600" y="1395664"/>
            <a:ext cx="5384800" cy="47305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395664"/>
            <a:ext cx="5384800" cy="47305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686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title"/>
          </p:nvPr>
        </p:nvSpPr>
        <p:spPr>
          <a:xfrm>
            <a:off x="603547" y="300795"/>
            <a:ext cx="10972800" cy="923925"/>
          </a:xfrm>
        </p:spPr>
        <p:txBody>
          <a:bodyPr/>
          <a:lstStyle>
            <a:lvl1pPr>
              <a:defRPr sz="3600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996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표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개체 틀 1"/>
          <p:cNvSpPr>
            <a:spLocks noGrp="1"/>
          </p:cNvSpPr>
          <p:nvPr>
            <p:ph type="title"/>
          </p:nvPr>
        </p:nvSpPr>
        <p:spPr>
          <a:xfrm>
            <a:off x="609600" y="304801"/>
            <a:ext cx="10972800" cy="923925"/>
          </a:xfrm>
          <a:prstGeom prst="rect">
            <a:avLst/>
          </a:prstGeom>
        </p:spPr>
        <p:txBody>
          <a:bodyPr vert="horz" lIns="91440" tIns="45720" rIns="91440" bIns="45720" anchor="ctr"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 noTextEdit="1"/>
          </p:cNvSpPr>
          <p:nvPr>
            <p:ph type="tbl" sz="quarter" idx="13"/>
          </p:nvPr>
        </p:nvSpPr>
        <p:spPr>
          <a:xfrm>
            <a:off x="608037" y="1500174"/>
            <a:ext cx="10972800" cy="4668089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</p:spPr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</p:spPr>
        <p:txBody>
          <a:bodyPr/>
          <a:lstStyle/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0559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 4개" type="fourObj" preserve="1">
  <p:cSld name="제목 및 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개체 틀 1"/>
          <p:cNvSpPr>
            <a:spLocks noGrp="1"/>
          </p:cNvSpPr>
          <p:nvPr>
            <p:ph type="title"/>
          </p:nvPr>
        </p:nvSpPr>
        <p:spPr>
          <a:xfrm>
            <a:off x="609600" y="304801"/>
            <a:ext cx="10972800" cy="923925"/>
          </a:xfrm>
          <a:prstGeom prst="rect">
            <a:avLst/>
          </a:prstGeom>
        </p:spPr>
        <p:txBody>
          <a:bodyPr vert="horz" lIns="91440" tIns="45720" rIns="91440" bIns="45720" anchor="ctr"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5384800" cy="2196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1" name="내용 개체 틀 2"/>
          <p:cNvSpPr>
            <a:spLocks noGrp="1"/>
          </p:cNvSpPr>
          <p:nvPr>
            <p:ph sz="quarter" idx="13"/>
          </p:nvPr>
        </p:nvSpPr>
        <p:spPr>
          <a:xfrm>
            <a:off x="6197600" y="1600200"/>
            <a:ext cx="5384800" cy="2196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2" name="내용 개체 틀 2"/>
          <p:cNvSpPr>
            <a:spLocks noGrp="1"/>
          </p:cNvSpPr>
          <p:nvPr>
            <p:ph sz="quarter" idx="14"/>
          </p:nvPr>
        </p:nvSpPr>
        <p:spPr>
          <a:xfrm>
            <a:off x="609600" y="3915075"/>
            <a:ext cx="5384800" cy="2196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3" name="내용 개체 틀 2"/>
          <p:cNvSpPr>
            <a:spLocks noGrp="1"/>
          </p:cNvSpPr>
          <p:nvPr>
            <p:ph sz="quarter" idx="15"/>
          </p:nvPr>
        </p:nvSpPr>
        <p:spPr>
          <a:xfrm>
            <a:off x="6197600" y="3915075"/>
            <a:ext cx="5384800" cy="2196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</p:spPr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</p:spPr>
        <p:txBody>
          <a:bodyPr/>
          <a:lstStyle/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3581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23"/>
          <p:cNvGrpSpPr/>
          <p:nvPr/>
        </p:nvGrpSpPr>
        <p:grpSpPr>
          <a:xfrm>
            <a:off x="-12699" y="1"/>
            <a:ext cx="4579940" cy="3429000"/>
            <a:chOff x="-9525" y="1"/>
            <a:chExt cx="3434955" cy="3429000"/>
          </a:xfrm>
        </p:grpSpPr>
        <p:sp>
          <p:nvSpPr>
            <p:cNvPr id="21" name="Freeform 6"/>
            <p:cNvSpPr>
              <a:spLocks noEditPoints="1"/>
            </p:cNvSpPr>
            <p:nvPr/>
          </p:nvSpPr>
          <p:spPr>
            <a:xfrm rot="5400000" flipV="1">
              <a:off x="-1064172" y="1064173"/>
              <a:ext cx="3429000" cy="130065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bg2">
                <a:lumMod val="25000"/>
                <a:alpha val="25000"/>
              </a:schemeClr>
            </a:solidFill>
            <a:ln w="9525">
              <a:noFill/>
              <a:round/>
            </a:ln>
          </p:spPr>
        </p:sp>
        <p:sp>
          <p:nvSpPr>
            <p:cNvPr id="12" name="Freeform 6"/>
            <p:cNvSpPr>
              <a:spLocks noEditPoints="1"/>
            </p:cNvSpPr>
            <p:nvPr/>
          </p:nvSpPr>
          <p:spPr>
            <a:xfrm>
              <a:off x="-4226" y="1"/>
              <a:ext cx="3429656" cy="1828799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  <a:alpha val="49000"/>
              </a:schemeClr>
            </a:solidFill>
            <a:ln w="9525">
              <a:noFill/>
              <a:round/>
            </a:ln>
          </p:spPr>
        </p:sp>
        <p:sp>
          <p:nvSpPr>
            <p:cNvPr id="13" name="Freeform 12"/>
            <p:cNvSpPr>
              <a:spLocks noEditPoints="1"/>
            </p:cNvSpPr>
            <p:nvPr/>
          </p:nvSpPr>
          <p:spPr>
            <a:xfrm>
              <a:off x="-9525" y="1"/>
              <a:ext cx="3286126" cy="1219199"/>
            </a:xfrm>
            <a:custGeom>
              <a:avLst/>
              <a:gdLst/>
              <a:ahLst/>
              <a:cxnLst>
                <a:cxn ang="0">
                  <a:pos x="5688" y="0"/>
                </a:cxn>
                <a:cxn ang="0">
                  <a:pos x="8" y="0"/>
                </a:cxn>
                <a:cxn ang="0">
                  <a:pos x="0" y="2678"/>
                </a:cxn>
                <a:cxn ang="0">
                  <a:pos x="0" y="2678"/>
                </a:cxn>
                <a:cxn ang="0">
                  <a:pos x="10" y="2652"/>
                </a:cxn>
                <a:cxn ang="0">
                  <a:pos x="22" y="2618"/>
                </a:cxn>
                <a:cxn ang="0">
                  <a:pos x="40" y="2574"/>
                </a:cxn>
                <a:cxn ang="0">
                  <a:pos x="64" y="2518"/>
                </a:cxn>
                <a:cxn ang="0">
                  <a:pos x="96" y="2452"/>
                </a:cxn>
                <a:cxn ang="0">
                  <a:pos x="136" y="2378"/>
                </a:cxn>
                <a:cxn ang="0">
                  <a:pos x="184" y="2294"/>
                </a:cxn>
                <a:cxn ang="0">
                  <a:pos x="242" y="2204"/>
                </a:cxn>
                <a:cxn ang="0">
                  <a:pos x="274" y="2156"/>
                </a:cxn>
                <a:cxn ang="0">
                  <a:pos x="310" y="2106"/>
                </a:cxn>
                <a:cxn ang="0">
                  <a:pos x="348" y="2056"/>
                </a:cxn>
                <a:cxn ang="0">
                  <a:pos x="388" y="2002"/>
                </a:cxn>
                <a:cxn ang="0">
                  <a:pos x="432" y="1950"/>
                </a:cxn>
                <a:cxn ang="0">
                  <a:pos x="478" y="1894"/>
                </a:cxn>
                <a:cxn ang="0">
                  <a:pos x="528" y="1840"/>
                </a:cxn>
                <a:cxn ang="0">
                  <a:pos x="580" y="1782"/>
                </a:cxn>
                <a:cxn ang="0">
                  <a:pos x="636" y="1726"/>
                </a:cxn>
                <a:cxn ang="0">
                  <a:pos x="694" y="1668"/>
                </a:cxn>
                <a:cxn ang="0">
                  <a:pos x="756" y="1608"/>
                </a:cxn>
                <a:cxn ang="0">
                  <a:pos x="822" y="1550"/>
                </a:cxn>
                <a:cxn ang="0">
                  <a:pos x="892" y="1490"/>
                </a:cxn>
                <a:cxn ang="0">
                  <a:pos x="964" y="1430"/>
                </a:cxn>
                <a:cxn ang="0">
                  <a:pos x="1040" y="1370"/>
                </a:cxn>
                <a:cxn ang="0">
                  <a:pos x="1120" y="1310"/>
                </a:cxn>
                <a:cxn ang="0">
                  <a:pos x="1204" y="1250"/>
                </a:cxn>
                <a:cxn ang="0">
                  <a:pos x="1292" y="1190"/>
                </a:cxn>
                <a:cxn ang="0">
                  <a:pos x="1384" y="1130"/>
                </a:cxn>
                <a:cxn ang="0">
                  <a:pos x="1480" y="1070"/>
                </a:cxn>
                <a:cxn ang="0">
                  <a:pos x="1580" y="1012"/>
                </a:cxn>
                <a:cxn ang="0">
                  <a:pos x="1684" y="954"/>
                </a:cxn>
                <a:cxn ang="0">
                  <a:pos x="1794" y="896"/>
                </a:cxn>
                <a:cxn ang="0">
                  <a:pos x="1906" y="840"/>
                </a:cxn>
                <a:cxn ang="0">
                  <a:pos x="2024" y="784"/>
                </a:cxn>
                <a:cxn ang="0">
                  <a:pos x="2146" y="728"/>
                </a:cxn>
                <a:cxn ang="0">
                  <a:pos x="2274" y="674"/>
                </a:cxn>
                <a:cxn ang="0">
                  <a:pos x="2406" y="622"/>
                </a:cxn>
                <a:cxn ang="0">
                  <a:pos x="2542" y="570"/>
                </a:cxn>
                <a:cxn ang="0">
                  <a:pos x="2684" y="520"/>
                </a:cxn>
                <a:cxn ang="0">
                  <a:pos x="2830" y="472"/>
                </a:cxn>
                <a:cxn ang="0">
                  <a:pos x="2982" y="426"/>
                </a:cxn>
                <a:cxn ang="0">
                  <a:pos x="3140" y="380"/>
                </a:cxn>
                <a:cxn ang="0">
                  <a:pos x="3302" y="336"/>
                </a:cxn>
                <a:cxn ang="0">
                  <a:pos x="3468" y="296"/>
                </a:cxn>
                <a:cxn ang="0">
                  <a:pos x="3642" y="256"/>
                </a:cxn>
                <a:cxn ang="0">
                  <a:pos x="3820" y="220"/>
                </a:cxn>
                <a:cxn ang="0">
                  <a:pos x="4004" y="184"/>
                </a:cxn>
                <a:cxn ang="0">
                  <a:pos x="4194" y="152"/>
                </a:cxn>
                <a:cxn ang="0">
                  <a:pos x="4390" y="122"/>
                </a:cxn>
                <a:cxn ang="0">
                  <a:pos x="4590" y="94"/>
                </a:cxn>
                <a:cxn ang="0">
                  <a:pos x="4798" y="70"/>
                </a:cxn>
                <a:cxn ang="0">
                  <a:pos x="5012" y="48"/>
                </a:cxn>
                <a:cxn ang="0">
                  <a:pos x="5230" y="30"/>
                </a:cxn>
                <a:cxn ang="0">
                  <a:pos x="5456" y="14"/>
                </a:cxn>
                <a:cxn ang="0">
                  <a:pos x="5688" y="0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2678">
                  <a:moveTo>
                    <a:pt x="5688" y="0"/>
                  </a:moveTo>
                  <a:lnTo>
                    <a:pt x="8" y="0"/>
                  </a:lnTo>
                  <a:lnTo>
                    <a:pt x="0" y="2678"/>
                  </a:lnTo>
                  <a:lnTo>
                    <a:pt x="0" y="2678"/>
                  </a:lnTo>
                  <a:lnTo>
                    <a:pt x="10" y="2652"/>
                  </a:lnTo>
                  <a:lnTo>
                    <a:pt x="22" y="2618"/>
                  </a:lnTo>
                  <a:lnTo>
                    <a:pt x="40" y="2574"/>
                  </a:lnTo>
                  <a:lnTo>
                    <a:pt x="64" y="2518"/>
                  </a:lnTo>
                  <a:lnTo>
                    <a:pt x="96" y="2452"/>
                  </a:lnTo>
                  <a:lnTo>
                    <a:pt x="136" y="2378"/>
                  </a:lnTo>
                  <a:lnTo>
                    <a:pt x="184" y="2294"/>
                  </a:lnTo>
                  <a:lnTo>
                    <a:pt x="242" y="2204"/>
                  </a:lnTo>
                  <a:lnTo>
                    <a:pt x="274" y="2156"/>
                  </a:lnTo>
                  <a:lnTo>
                    <a:pt x="310" y="2106"/>
                  </a:lnTo>
                  <a:lnTo>
                    <a:pt x="348" y="2056"/>
                  </a:lnTo>
                  <a:lnTo>
                    <a:pt x="388" y="2002"/>
                  </a:lnTo>
                  <a:lnTo>
                    <a:pt x="432" y="1950"/>
                  </a:lnTo>
                  <a:lnTo>
                    <a:pt x="478" y="1894"/>
                  </a:lnTo>
                  <a:lnTo>
                    <a:pt x="528" y="1840"/>
                  </a:lnTo>
                  <a:lnTo>
                    <a:pt x="580" y="1782"/>
                  </a:lnTo>
                  <a:lnTo>
                    <a:pt x="636" y="1726"/>
                  </a:lnTo>
                  <a:lnTo>
                    <a:pt x="694" y="1668"/>
                  </a:lnTo>
                  <a:lnTo>
                    <a:pt x="756" y="1608"/>
                  </a:lnTo>
                  <a:lnTo>
                    <a:pt x="822" y="1550"/>
                  </a:lnTo>
                  <a:lnTo>
                    <a:pt x="892" y="1490"/>
                  </a:lnTo>
                  <a:lnTo>
                    <a:pt x="964" y="1430"/>
                  </a:lnTo>
                  <a:lnTo>
                    <a:pt x="1040" y="1370"/>
                  </a:lnTo>
                  <a:lnTo>
                    <a:pt x="1120" y="1310"/>
                  </a:lnTo>
                  <a:lnTo>
                    <a:pt x="1204" y="1250"/>
                  </a:lnTo>
                  <a:lnTo>
                    <a:pt x="1292" y="1190"/>
                  </a:lnTo>
                  <a:lnTo>
                    <a:pt x="1384" y="1130"/>
                  </a:lnTo>
                  <a:lnTo>
                    <a:pt x="1480" y="1070"/>
                  </a:lnTo>
                  <a:lnTo>
                    <a:pt x="1580" y="1012"/>
                  </a:lnTo>
                  <a:lnTo>
                    <a:pt x="1684" y="954"/>
                  </a:lnTo>
                  <a:lnTo>
                    <a:pt x="1794" y="896"/>
                  </a:lnTo>
                  <a:lnTo>
                    <a:pt x="1906" y="840"/>
                  </a:lnTo>
                  <a:lnTo>
                    <a:pt x="2024" y="784"/>
                  </a:lnTo>
                  <a:lnTo>
                    <a:pt x="2146" y="728"/>
                  </a:lnTo>
                  <a:lnTo>
                    <a:pt x="2274" y="674"/>
                  </a:lnTo>
                  <a:lnTo>
                    <a:pt x="2406" y="622"/>
                  </a:lnTo>
                  <a:lnTo>
                    <a:pt x="2542" y="570"/>
                  </a:lnTo>
                  <a:lnTo>
                    <a:pt x="2684" y="520"/>
                  </a:lnTo>
                  <a:lnTo>
                    <a:pt x="2830" y="472"/>
                  </a:lnTo>
                  <a:lnTo>
                    <a:pt x="2982" y="426"/>
                  </a:lnTo>
                  <a:lnTo>
                    <a:pt x="3140" y="380"/>
                  </a:lnTo>
                  <a:lnTo>
                    <a:pt x="3302" y="336"/>
                  </a:lnTo>
                  <a:lnTo>
                    <a:pt x="3468" y="296"/>
                  </a:lnTo>
                  <a:lnTo>
                    <a:pt x="3642" y="256"/>
                  </a:lnTo>
                  <a:lnTo>
                    <a:pt x="3820" y="220"/>
                  </a:lnTo>
                  <a:lnTo>
                    <a:pt x="4004" y="184"/>
                  </a:lnTo>
                  <a:lnTo>
                    <a:pt x="4194" y="152"/>
                  </a:lnTo>
                  <a:lnTo>
                    <a:pt x="4390" y="122"/>
                  </a:lnTo>
                  <a:lnTo>
                    <a:pt x="4590" y="94"/>
                  </a:lnTo>
                  <a:lnTo>
                    <a:pt x="4798" y="70"/>
                  </a:lnTo>
                  <a:lnTo>
                    <a:pt x="5012" y="48"/>
                  </a:lnTo>
                  <a:lnTo>
                    <a:pt x="5230" y="30"/>
                  </a:lnTo>
                  <a:lnTo>
                    <a:pt x="5456" y="14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4">
                <a:lumMod val="75000"/>
                <a:alpha val="44000"/>
              </a:schemeClr>
            </a:solidFill>
            <a:ln w="9525">
              <a:noFill/>
              <a:round/>
            </a:ln>
          </p:spPr>
        </p:sp>
      </p:grpSp>
      <p:grpSp>
        <p:nvGrpSpPr>
          <p:cNvPr id="9" name="그룹 22"/>
          <p:cNvGrpSpPr/>
          <p:nvPr/>
        </p:nvGrpSpPr>
        <p:grpSpPr>
          <a:xfrm>
            <a:off x="7619125" y="3429000"/>
            <a:ext cx="4572875" cy="3429000"/>
            <a:chOff x="5714344" y="3429000"/>
            <a:chExt cx="3429656" cy="3429000"/>
          </a:xfrm>
        </p:grpSpPr>
        <p:grpSp>
          <p:nvGrpSpPr>
            <p:cNvPr id="10" name="그룹 18"/>
            <p:cNvGrpSpPr/>
            <p:nvPr/>
          </p:nvGrpSpPr>
          <p:grpSpPr>
            <a:xfrm flipV="1">
              <a:off x="5714344" y="5029201"/>
              <a:ext cx="3429656" cy="1828799"/>
              <a:chOff x="5714344" y="1"/>
              <a:chExt cx="3429656" cy="1828799"/>
            </a:xfrm>
          </p:grpSpPr>
          <p:sp>
            <p:nvSpPr>
              <p:cNvPr id="17" name="Freeform 6"/>
              <p:cNvSpPr>
                <a:spLocks noEditPoints="1"/>
              </p:cNvSpPr>
              <p:nvPr/>
            </p:nvSpPr>
            <p:spPr>
              <a:xfrm flipH="1">
                <a:off x="5714344" y="1"/>
                <a:ext cx="3429656" cy="1828799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0" y="3710"/>
                  </a:cxn>
                  <a:cxn ang="0">
                    <a:pos x="22" y="3628"/>
                  </a:cxn>
                  <a:cxn ang="0">
                    <a:pos x="64" y="3488"/>
                  </a:cxn>
                  <a:cxn ang="0">
                    <a:pos x="136" y="3294"/>
                  </a:cxn>
                  <a:cxn ang="0">
                    <a:pos x="212" y="3116"/>
                  </a:cxn>
                  <a:cxn ang="0">
                    <a:pos x="274" y="2986"/>
                  </a:cxn>
                  <a:cxn ang="0">
                    <a:pos x="348" y="2846"/>
                  </a:cxn>
                  <a:cxn ang="0">
                    <a:pos x="432" y="2700"/>
                  </a:cxn>
                  <a:cxn ang="0">
                    <a:pos x="528" y="2548"/>
                  </a:cxn>
                  <a:cxn ang="0">
                    <a:pos x="636" y="2390"/>
                  </a:cxn>
                  <a:cxn ang="0">
                    <a:pos x="756" y="2228"/>
                  </a:cxn>
                  <a:cxn ang="0">
                    <a:pos x="892" y="2064"/>
                  </a:cxn>
                  <a:cxn ang="0">
                    <a:pos x="1040" y="1898"/>
                  </a:cxn>
                  <a:cxn ang="0">
                    <a:pos x="1204" y="1730"/>
                  </a:cxn>
                  <a:cxn ang="0">
                    <a:pos x="1384" y="1566"/>
                  </a:cxn>
                  <a:cxn ang="0">
                    <a:pos x="1580" y="1402"/>
                  </a:cxn>
                  <a:cxn ang="0">
                    <a:pos x="1794" y="1240"/>
                  </a:cxn>
                  <a:cxn ang="0">
                    <a:pos x="2024" y="1084"/>
                  </a:cxn>
                  <a:cxn ang="0">
                    <a:pos x="2274" y="934"/>
                  </a:cxn>
                  <a:cxn ang="0">
                    <a:pos x="2542" y="790"/>
                  </a:cxn>
                  <a:cxn ang="0">
                    <a:pos x="2830" y="654"/>
                  </a:cxn>
                  <a:cxn ang="0">
                    <a:pos x="3140" y="526"/>
                  </a:cxn>
                  <a:cxn ang="0">
                    <a:pos x="3468" y="410"/>
                  </a:cxn>
                  <a:cxn ang="0">
                    <a:pos x="3820" y="304"/>
                  </a:cxn>
                  <a:cxn ang="0">
                    <a:pos x="4194" y="210"/>
                  </a:cxn>
                  <a:cxn ang="0">
                    <a:pos x="4590" y="132"/>
                  </a:cxn>
                  <a:cxn ang="0">
                    <a:pos x="5012" y="66"/>
                  </a:cxn>
                  <a:cxn ang="0">
                    <a:pos x="5230" y="40"/>
                  </a:cxn>
                  <a:cxn ang="0">
                    <a:pos x="5456" y="18"/>
                  </a:cxn>
                  <a:cxn ang="0">
                    <a:pos x="5688" y="0"/>
                  </a:cxn>
                  <a:cxn ang="0">
                    <a:pos x="5688" y="0"/>
                  </a:cxn>
                </a:cxnLst>
                <a:rect l="0" t="0" r="r" b="b"/>
                <a:pathLst>
                  <a:path w="5688" h="3710">
                    <a:moveTo>
                      <a:pt x="5688" y="0"/>
                    </a:moveTo>
                    <a:lnTo>
                      <a:pt x="8" y="0"/>
                    </a:lnTo>
                    <a:lnTo>
                      <a:pt x="0" y="3710"/>
                    </a:lnTo>
                    <a:lnTo>
                      <a:pt x="0" y="3710"/>
                    </a:lnTo>
                    <a:lnTo>
                      <a:pt x="10" y="3672"/>
                    </a:lnTo>
                    <a:lnTo>
                      <a:pt x="22" y="3628"/>
                    </a:lnTo>
                    <a:lnTo>
                      <a:pt x="40" y="3566"/>
                    </a:lnTo>
                    <a:lnTo>
                      <a:pt x="64" y="3488"/>
                    </a:lnTo>
                    <a:lnTo>
                      <a:pt x="96" y="3396"/>
                    </a:lnTo>
                    <a:lnTo>
                      <a:pt x="136" y="3294"/>
                    </a:lnTo>
                    <a:lnTo>
                      <a:pt x="184" y="3178"/>
                    </a:lnTo>
                    <a:lnTo>
                      <a:pt x="212" y="3116"/>
                    </a:lnTo>
                    <a:lnTo>
                      <a:pt x="242" y="3052"/>
                    </a:lnTo>
                    <a:lnTo>
                      <a:pt x="274" y="2986"/>
                    </a:lnTo>
                    <a:lnTo>
                      <a:pt x="310" y="2918"/>
                    </a:lnTo>
                    <a:lnTo>
                      <a:pt x="348" y="2846"/>
                    </a:lnTo>
                    <a:lnTo>
                      <a:pt x="388" y="2774"/>
                    </a:lnTo>
                    <a:lnTo>
                      <a:pt x="432" y="2700"/>
                    </a:lnTo>
                    <a:lnTo>
                      <a:pt x="478" y="2624"/>
                    </a:lnTo>
                    <a:lnTo>
                      <a:pt x="528" y="2548"/>
                    </a:lnTo>
                    <a:lnTo>
                      <a:pt x="580" y="2470"/>
                    </a:lnTo>
                    <a:lnTo>
                      <a:pt x="636" y="2390"/>
                    </a:lnTo>
                    <a:lnTo>
                      <a:pt x="694" y="2310"/>
                    </a:lnTo>
                    <a:lnTo>
                      <a:pt x="756" y="2228"/>
                    </a:lnTo>
                    <a:lnTo>
                      <a:pt x="822" y="2146"/>
                    </a:lnTo>
                    <a:lnTo>
                      <a:pt x="892" y="2064"/>
                    </a:lnTo>
                    <a:lnTo>
                      <a:pt x="964" y="1980"/>
                    </a:lnTo>
                    <a:lnTo>
                      <a:pt x="1040" y="1898"/>
                    </a:lnTo>
                    <a:lnTo>
                      <a:pt x="1120" y="1814"/>
                    </a:lnTo>
                    <a:lnTo>
                      <a:pt x="1204" y="1730"/>
                    </a:lnTo>
                    <a:lnTo>
                      <a:pt x="1292" y="1648"/>
                    </a:lnTo>
                    <a:lnTo>
                      <a:pt x="1384" y="1566"/>
                    </a:lnTo>
                    <a:lnTo>
                      <a:pt x="1480" y="1482"/>
                    </a:lnTo>
                    <a:lnTo>
                      <a:pt x="1580" y="1402"/>
                    </a:lnTo>
                    <a:lnTo>
                      <a:pt x="1684" y="1320"/>
                    </a:lnTo>
                    <a:lnTo>
                      <a:pt x="1794" y="1240"/>
                    </a:lnTo>
                    <a:lnTo>
                      <a:pt x="1906" y="1162"/>
                    </a:lnTo>
                    <a:lnTo>
                      <a:pt x="2024" y="1084"/>
                    </a:lnTo>
                    <a:lnTo>
                      <a:pt x="2146" y="1008"/>
                    </a:lnTo>
                    <a:lnTo>
                      <a:pt x="2274" y="934"/>
                    </a:lnTo>
                    <a:lnTo>
                      <a:pt x="2406" y="860"/>
                    </a:lnTo>
                    <a:lnTo>
                      <a:pt x="2542" y="790"/>
                    </a:lnTo>
                    <a:lnTo>
                      <a:pt x="2684" y="720"/>
                    </a:lnTo>
                    <a:lnTo>
                      <a:pt x="2830" y="654"/>
                    </a:lnTo>
                    <a:lnTo>
                      <a:pt x="2982" y="588"/>
                    </a:lnTo>
                    <a:lnTo>
                      <a:pt x="3140" y="526"/>
                    </a:lnTo>
                    <a:lnTo>
                      <a:pt x="3302" y="466"/>
                    </a:lnTo>
                    <a:lnTo>
                      <a:pt x="3468" y="410"/>
                    </a:lnTo>
                    <a:lnTo>
                      <a:pt x="3642" y="354"/>
                    </a:lnTo>
                    <a:lnTo>
                      <a:pt x="3820" y="304"/>
                    </a:lnTo>
                    <a:lnTo>
                      <a:pt x="4004" y="256"/>
                    </a:lnTo>
                    <a:lnTo>
                      <a:pt x="4194" y="210"/>
                    </a:lnTo>
                    <a:lnTo>
                      <a:pt x="4390" y="170"/>
                    </a:lnTo>
                    <a:lnTo>
                      <a:pt x="4590" y="132"/>
                    </a:lnTo>
                    <a:lnTo>
                      <a:pt x="4798" y="98"/>
                    </a:lnTo>
                    <a:lnTo>
                      <a:pt x="5012" y="66"/>
                    </a:lnTo>
                    <a:lnTo>
                      <a:pt x="5120" y="54"/>
                    </a:lnTo>
                    <a:lnTo>
                      <a:pt x="5230" y="40"/>
                    </a:lnTo>
                    <a:lnTo>
                      <a:pt x="5344" y="28"/>
                    </a:lnTo>
                    <a:lnTo>
                      <a:pt x="5456" y="18"/>
                    </a:lnTo>
                    <a:lnTo>
                      <a:pt x="5572" y="8"/>
                    </a:lnTo>
                    <a:lnTo>
                      <a:pt x="5688" y="0"/>
                    </a:lnTo>
                    <a:moveTo>
                      <a:pt x="5688" y="0"/>
                    </a:moveTo>
                    <a:lnTo>
                      <a:pt x="5688" y="0"/>
                    </a:lnTo>
                  </a:path>
                </a:pathLst>
              </a:custGeom>
              <a:solidFill>
                <a:schemeClr val="accent1">
                  <a:lumMod val="60000"/>
                  <a:lumOff val="40000"/>
                  <a:alpha val="49000"/>
                </a:schemeClr>
              </a:solidFill>
              <a:ln w="9525">
                <a:noFill/>
                <a:round/>
              </a:ln>
            </p:spPr>
          </p:sp>
          <p:sp>
            <p:nvSpPr>
              <p:cNvPr id="18" name="Freeform 12"/>
              <p:cNvSpPr>
                <a:spLocks noEditPoints="1"/>
              </p:cNvSpPr>
              <p:nvPr/>
            </p:nvSpPr>
            <p:spPr>
              <a:xfrm flipH="1">
                <a:off x="5857874" y="1"/>
                <a:ext cx="3286126" cy="1219199"/>
              </a:xfrm>
              <a:custGeom>
                <a:avLst/>
                <a:gdLst/>
                <a:ahLst/>
                <a:cxnLst>
                  <a:cxn ang="0">
                    <a:pos x="5688" y="0"/>
                  </a:cxn>
                  <a:cxn ang="0">
                    <a:pos x="8" y="0"/>
                  </a:cxn>
                  <a:cxn ang="0">
                    <a:pos x="0" y="2678"/>
                  </a:cxn>
                  <a:cxn ang="0">
                    <a:pos x="0" y="2678"/>
                  </a:cxn>
                  <a:cxn ang="0">
                    <a:pos x="10" y="2652"/>
                  </a:cxn>
                  <a:cxn ang="0">
                    <a:pos x="22" y="2618"/>
                  </a:cxn>
                  <a:cxn ang="0">
                    <a:pos x="40" y="2574"/>
                  </a:cxn>
                  <a:cxn ang="0">
                    <a:pos x="64" y="2518"/>
                  </a:cxn>
                  <a:cxn ang="0">
                    <a:pos x="96" y="2452"/>
                  </a:cxn>
                  <a:cxn ang="0">
                    <a:pos x="136" y="2378"/>
                  </a:cxn>
                  <a:cxn ang="0">
                    <a:pos x="184" y="2294"/>
                  </a:cxn>
                  <a:cxn ang="0">
                    <a:pos x="242" y="2204"/>
                  </a:cxn>
                  <a:cxn ang="0">
                    <a:pos x="274" y="2156"/>
                  </a:cxn>
                  <a:cxn ang="0">
                    <a:pos x="310" y="2106"/>
                  </a:cxn>
                  <a:cxn ang="0">
                    <a:pos x="348" y="2056"/>
                  </a:cxn>
                  <a:cxn ang="0">
                    <a:pos x="388" y="2002"/>
                  </a:cxn>
                  <a:cxn ang="0">
                    <a:pos x="432" y="1950"/>
                  </a:cxn>
                  <a:cxn ang="0">
                    <a:pos x="478" y="1894"/>
                  </a:cxn>
                  <a:cxn ang="0">
                    <a:pos x="528" y="1840"/>
                  </a:cxn>
                  <a:cxn ang="0">
                    <a:pos x="580" y="1782"/>
                  </a:cxn>
                  <a:cxn ang="0">
                    <a:pos x="636" y="1726"/>
                  </a:cxn>
                  <a:cxn ang="0">
                    <a:pos x="694" y="1668"/>
                  </a:cxn>
                  <a:cxn ang="0">
                    <a:pos x="756" y="1608"/>
                  </a:cxn>
                  <a:cxn ang="0">
                    <a:pos x="822" y="1550"/>
                  </a:cxn>
                  <a:cxn ang="0">
                    <a:pos x="892" y="1490"/>
                  </a:cxn>
                  <a:cxn ang="0">
                    <a:pos x="964" y="1430"/>
                  </a:cxn>
                  <a:cxn ang="0">
                    <a:pos x="1040" y="1370"/>
                  </a:cxn>
                  <a:cxn ang="0">
                    <a:pos x="1120" y="1310"/>
                  </a:cxn>
                  <a:cxn ang="0">
                    <a:pos x="1204" y="1250"/>
                  </a:cxn>
                  <a:cxn ang="0">
                    <a:pos x="1292" y="1190"/>
                  </a:cxn>
                  <a:cxn ang="0">
                    <a:pos x="1384" y="1130"/>
                  </a:cxn>
                  <a:cxn ang="0">
                    <a:pos x="1480" y="1070"/>
                  </a:cxn>
                  <a:cxn ang="0">
                    <a:pos x="1580" y="1012"/>
                  </a:cxn>
                  <a:cxn ang="0">
                    <a:pos x="1684" y="954"/>
                  </a:cxn>
                  <a:cxn ang="0">
                    <a:pos x="1794" y="896"/>
                  </a:cxn>
                  <a:cxn ang="0">
                    <a:pos x="1906" y="840"/>
                  </a:cxn>
                  <a:cxn ang="0">
                    <a:pos x="2024" y="784"/>
                  </a:cxn>
                  <a:cxn ang="0">
                    <a:pos x="2146" y="728"/>
                  </a:cxn>
                  <a:cxn ang="0">
                    <a:pos x="2274" y="674"/>
                  </a:cxn>
                  <a:cxn ang="0">
                    <a:pos x="2406" y="622"/>
                  </a:cxn>
                  <a:cxn ang="0">
                    <a:pos x="2542" y="570"/>
                  </a:cxn>
                  <a:cxn ang="0">
                    <a:pos x="2684" y="520"/>
                  </a:cxn>
                  <a:cxn ang="0">
                    <a:pos x="2830" y="472"/>
                  </a:cxn>
                  <a:cxn ang="0">
                    <a:pos x="2982" y="426"/>
                  </a:cxn>
                  <a:cxn ang="0">
                    <a:pos x="3140" y="380"/>
                  </a:cxn>
                  <a:cxn ang="0">
                    <a:pos x="3302" y="336"/>
                  </a:cxn>
                  <a:cxn ang="0">
                    <a:pos x="3468" y="296"/>
                  </a:cxn>
                  <a:cxn ang="0">
                    <a:pos x="3642" y="256"/>
                  </a:cxn>
                  <a:cxn ang="0">
                    <a:pos x="3820" y="220"/>
                  </a:cxn>
                  <a:cxn ang="0">
                    <a:pos x="4004" y="184"/>
                  </a:cxn>
                  <a:cxn ang="0">
                    <a:pos x="4194" y="152"/>
                  </a:cxn>
                  <a:cxn ang="0">
                    <a:pos x="4390" y="122"/>
                  </a:cxn>
                  <a:cxn ang="0">
                    <a:pos x="4590" y="94"/>
                  </a:cxn>
                  <a:cxn ang="0">
                    <a:pos x="4798" y="70"/>
                  </a:cxn>
                  <a:cxn ang="0">
                    <a:pos x="5012" y="48"/>
                  </a:cxn>
                  <a:cxn ang="0">
                    <a:pos x="5230" y="30"/>
                  </a:cxn>
                  <a:cxn ang="0">
                    <a:pos x="5456" y="14"/>
                  </a:cxn>
                  <a:cxn ang="0">
                    <a:pos x="5688" y="0"/>
                  </a:cxn>
                  <a:cxn ang="0">
                    <a:pos x="5688" y="0"/>
                  </a:cxn>
                  <a:cxn ang="0">
                    <a:pos x="5688" y="0"/>
                  </a:cxn>
                </a:cxnLst>
                <a:rect l="0" t="0" r="r" b="b"/>
                <a:pathLst>
                  <a:path w="5688" h="2678">
                    <a:moveTo>
                      <a:pt x="5688" y="0"/>
                    </a:moveTo>
                    <a:lnTo>
                      <a:pt x="8" y="0"/>
                    </a:lnTo>
                    <a:lnTo>
                      <a:pt x="0" y="2678"/>
                    </a:lnTo>
                    <a:lnTo>
                      <a:pt x="0" y="2678"/>
                    </a:lnTo>
                    <a:lnTo>
                      <a:pt x="10" y="2652"/>
                    </a:lnTo>
                    <a:lnTo>
                      <a:pt x="22" y="2618"/>
                    </a:lnTo>
                    <a:lnTo>
                      <a:pt x="40" y="2574"/>
                    </a:lnTo>
                    <a:lnTo>
                      <a:pt x="64" y="2518"/>
                    </a:lnTo>
                    <a:lnTo>
                      <a:pt x="96" y="2452"/>
                    </a:lnTo>
                    <a:lnTo>
                      <a:pt x="136" y="2378"/>
                    </a:lnTo>
                    <a:lnTo>
                      <a:pt x="184" y="2294"/>
                    </a:lnTo>
                    <a:lnTo>
                      <a:pt x="242" y="2204"/>
                    </a:lnTo>
                    <a:lnTo>
                      <a:pt x="274" y="2156"/>
                    </a:lnTo>
                    <a:lnTo>
                      <a:pt x="310" y="2106"/>
                    </a:lnTo>
                    <a:lnTo>
                      <a:pt x="348" y="2056"/>
                    </a:lnTo>
                    <a:lnTo>
                      <a:pt x="388" y="2002"/>
                    </a:lnTo>
                    <a:lnTo>
                      <a:pt x="432" y="1950"/>
                    </a:lnTo>
                    <a:lnTo>
                      <a:pt x="478" y="1894"/>
                    </a:lnTo>
                    <a:lnTo>
                      <a:pt x="528" y="1840"/>
                    </a:lnTo>
                    <a:lnTo>
                      <a:pt x="580" y="1782"/>
                    </a:lnTo>
                    <a:lnTo>
                      <a:pt x="636" y="1726"/>
                    </a:lnTo>
                    <a:lnTo>
                      <a:pt x="694" y="1668"/>
                    </a:lnTo>
                    <a:lnTo>
                      <a:pt x="756" y="1608"/>
                    </a:lnTo>
                    <a:lnTo>
                      <a:pt x="822" y="1550"/>
                    </a:lnTo>
                    <a:lnTo>
                      <a:pt x="892" y="1490"/>
                    </a:lnTo>
                    <a:lnTo>
                      <a:pt x="964" y="1430"/>
                    </a:lnTo>
                    <a:lnTo>
                      <a:pt x="1040" y="1370"/>
                    </a:lnTo>
                    <a:lnTo>
                      <a:pt x="1120" y="1310"/>
                    </a:lnTo>
                    <a:lnTo>
                      <a:pt x="1204" y="1250"/>
                    </a:lnTo>
                    <a:lnTo>
                      <a:pt x="1292" y="1190"/>
                    </a:lnTo>
                    <a:lnTo>
                      <a:pt x="1384" y="1130"/>
                    </a:lnTo>
                    <a:lnTo>
                      <a:pt x="1480" y="1070"/>
                    </a:lnTo>
                    <a:lnTo>
                      <a:pt x="1580" y="1012"/>
                    </a:lnTo>
                    <a:lnTo>
                      <a:pt x="1684" y="954"/>
                    </a:lnTo>
                    <a:lnTo>
                      <a:pt x="1794" y="896"/>
                    </a:lnTo>
                    <a:lnTo>
                      <a:pt x="1906" y="840"/>
                    </a:lnTo>
                    <a:lnTo>
                      <a:pt x="2024" y="784"/>
                    </a:lnTo>
                    <a:lnTo>
                      <a:pt x="2146" y="728"/>
                    </a:lnTo>
                    <a:lnTo>
                      <a:pt x="2274" y="674"/>
                    </a:lnTo>
                    <a:lnTo>
                      <a:pt x="2406" y="622"/>
                    </a:lnTo>
                    <a:lnTo>
                      <a:pt x="2542" y="570"/>
                    </a:lnTo>
                    <a:lnTo>
                      <a:pt x="2684" y="520"/>
                    </a:lnTo>
                    <a:lnTo>
                      <a:pt x="2830" y="472"/>
                    </a:lnTo>
                    <a:lnTo>
                      <a:pt x="2982" y="426"/>
                    </a:lnTo>
                    <a:lnTo>
                      <a:pt x="3140" y="380"/>
                    </a:lnTo>
                    <a:lnTo>
                      <a:pt x="3302" y="336"/>
                    </a:lnTo>
                    <a:lnTo>
                      <a:pt x="3468" y="296"/>
                    </a:lnTo>
                    <a:lnTo>
                      <a:pt x="3642" y="256"/>
                    </a:lnTo>
                    <a:lnTo>
                      <a:pt x="3820" y="220"/>
                    </a:lnTo>
                    <a:lnTo>
                      <a:pt x="4004" y="184"/>
                    </a:lnTo>
                    <a:lnTo>
                      <a:pt x="4194" y="152"/>
                    </a:lnTo>
                    <a:lnTo>
                      <a:pt x="4390" y="122"/>
                    </a:lnTo>
                    <a:lnTo>
                      <a:pt x="4590" y="94"/>
                    </a:lnTo>
                    <a:lnTo>
                      <a:pt x="4798" y="70"/>
                    </a:lnTo>
                    <a:lnTo>
                      <a:pt x="5012" y="48"/>
                    </a:lnTo>
                    <a:lnTo>
                      <a:pt x="5230" y="30"/>
                    </a:lnTo>
                    <a:lnTo>
                      <a:pt x="5456" y="14"/>
                    </a:lnTo>
                    <a:lnTo>
                      <a:pt x="5688" y="0"/>
                    </a:lnTo>
                    <a:moveTo>
                      <a:pt x="5688" y="0"/>
                    </a:moveTo>
                    <a:lnTo>
                      <a:pt x="5688" y="0"/>
                    </a:lnTo>
                  </a:path>
                </a:pathLst>
              </a:custGeom>
              <a:solidFill>
                <a:schemeClr val="accent4">
                  <a:lumMod val="75000"/>
                  <a:alpha val="44000"/>
                </a:schemeClr>
              </a:solidFill>
              <a:ln w="9525">
                <a:noFill/>
                <a:round/>
              </a:ln>
            </p:spPr>
          </p:sp>
        </p:grpSp>
        <p:sp>
          <p:nvSpPr>
            <p:cNvPr id="22" name="Freeform 6"/>
            <p:cNvSpPr>
              <a:spLocks noEditPoints="1"/>
            </p:cNvSpPr>
            <p:nvPr/>
          </p:nvSpPr>
          <p:spPr>
            <a:xfrm rot="5400000" flipH="1">
              <a:off x="6779172" y="4493172"/>
              <a:ext cx="3429000" cy="130065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bg2">
                <a:lumMod val="25000"/>
                <a:alpha val="25000"/>
              </a:schemeClr>
            </a:solidFill>
            <a:ln w="9525">
              <a:noFill/>
              <a:round/>
            </a:ln>
          </p:spPr>
        </p: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38400" y="760076"/>
            <a:ext cx="7315200" cy="566738"/>
          </a:xfrm>
        </p:spPr>
        <p:txBody>
          <a:bodyPr anchor="b"/>
          <a:lstStyle>
            <a:lvl1pPr algn="l">
              <a:defRPr sz="2400" b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 noTextEdit="1"/>
          </p:cNvSpPr>
          <p:nvPr>
            <p:ph type="pic" idx="1"/>
          </p:nvPr>
        </p:nvSpPr>
        <p:spPr>
          <a:xfrm>
            <a:off x="2438400" y="1357298"/>
            <a:ext cx="7315200" cy="3757610"/>
          </a:xfrm>
          <a:solidFill>
            <a:schemeClr val="accent2">
              <a:lumMod val="20000"/>
              <a:lumOff val="80000"/>
              <a:alpha val="90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>
            <a:scrgbClr r="0" g="0" b="0"/>
          </a:fontRef>
        </p:style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438400" y="5164150"/>
            <a:ext cx="7315200" cy="80486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0031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26"/>
          <p:cNvGrpSpPr/>
          <p:nvPr/>
        </p:nvGrpSpPr>
        <p:grpSpPr>
          <a:xfrm>
            <a:off x="8128000" y="2"/>
            <a:ext cx="4064000" cy="3733800"/>
            <a:chOff x="6096000" y="2"/>
            <a:chExt cx="3048000" cy="3733800"/>
          </a:xfrm>
        </p:grpSpPr>
        <p:sp>
          <p:nvSpPr>
            <p:cNvPr id="20" name="Freeform 6"/>
            <p:cNvSpPr>
              <a:spLocks noEditPoints="1"/>
            </p:cNvSpPr>
            <p:nvPr/>
          </p:nvSpPr>
          <p:spPr>
            <a:xfrm rot="16200000" flipH="1" flipV="1">
              <a:off x="6783386" y="1373188"/>
              <a:ext cx="3730628" cy="99060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4">
                <a:lumMod val="75000"/>
                <a:alpha val="45000"/>
              </a:schemeClr>
            </a:solidFill>
            <a:ln w="9525">
              <a:noFill/>
              <a:round/>
            </a:ln>
          </p:spPr>
        </p:sp>
        <p:sp>
          <p:nvSpPr>
            <p:cNvPr id="21" name="Freeform 6"/>
            <p:cNvSpPr>
              <a:spLocks noEditPoints="1"/>
            </p:cNvSpPr>
            <p:nvPr/>
          </p:nvSpPr>
          <p:spPr>
            <a:xfrm flipH="1">
              <a:off x="6096000" y="2"/>
              <a:ext cx="3044827" cy="1961846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tx2">
                <a:lumMod val="75000"/>
                <a:alpha val="20000"/>
              </a:schemeClr>
            </a:solidFill>
            <a:ln w="9525">
              <a:noFill/>
              <a:round/>
            </a:ln>
          </p:spPr>
        </p:sp>
        <p:sp>
          <p:nvSpPr>
            <p:cNvPr id="23" name="Freeform 12"/>
            <p:cNvSpPr>
              <a:spLocks noEditPoints="1"/>
            </p:cNvSpPr>
            <p:nvPr/>
          </p:nvSpPr>
          <p:spPr>
            <a:xfrm flipH="1">
              <a:off x="6099173" y="2"/>
              <a:ext cx="3044827" cy="1416125"/>
            </a:xfrm>
            <a:custGeom>
              <a:avLst/>
              <a:gdLst/>
              <a:ahLst/>
              <a:cxnLst>
                <a:cxn ang="0">
                  <a:pos x="5688" y="0"/>
                </a:cxn>
                <a:cxn ang="0">
                  <a:pos x="8" y="0"/>
                </a:cxn>
                <a:cxn ang="0">
                  <a:pos x="0" y="2678"/>
                </a:cxn>
                <a:cxn ang="0">
                  <a:pos x="0" y="2678"/>
                </a:cxn>
                <a:cxn ang="0">
                  <a:pos x="10" y="2652"/>
                </a:cxn>
                <a:cxn ang="0">
                  <a:pos x="22" y="2618"/>
                </a:cxn>
                <a:cxn ang="0">
                  <a:pos x="40" y="2574"/>
                </a:cxn>
                <a:cxn ang="0">
                  <a:pos x="64" y="2518"/>
                </a:cxn>
                <a:cxn ang="0">
                  <a:pos x="96" y="2452"/>
                </a:cxn>
                <a:cxn ang="0">
                  <a:pos x="136" y="2378"/>
                </a:cxn>
                <a:cxn ang="0">
                  <a:pos x="184" y="2294"/>
                </a:cxn>
                <a:cxn ang="0">
                  <a:pos x="242" y="2204"/>
                </a:cxn>
                <a:cxn ang="0">
                  <a:pos x="274" y="2156"/>
                </a:cxn>
                <a:cxn ang="0">
                  <a:pos x="310" y="2106"/>
                </a:cxn>
                <a:cxn ang="0">
                  <a:pos x="348" y="2056"/>
                </a:cxn>
                <a:cxn ang="0">
                  <a:pos x="388" y="2002"/>
                </a:cxn>
                <a:cxn ang="0">
                  <a:pos x="432" y="1950"/>
                </a:cxn>
                <a:cxn ang="0">
                  <a:pos x="478" y="1894"/>
                </a:cxn>
                <a:cxn ang="0">
                  <a:pos x="528" y="1840"/>
                </a:cxn>
                <a:cxn ang="0">
                  <a:pos x="580" y="1782"/>
                </a:cxn>
                <a:cxn ang="0">
                  <a:pos x="636" y="1726"/>
                </a:cxn>
                <a:cxn ang="0">
                  <a:pos x="694" y="1668"/>
                </a:cxn>
                <a:cxn ang="0">
                  <a:pos x="756" y="1608"/>
                </a:cxn>
                <a:cxn ang="0">
                  <a:pos x="822" y="1550"/>
                </a:cxn>
                <a:cxn ang="0">
                  <a:pos x="892" y="1490"/>
                </a:cxn>
                <a:cxn ang="0">
                  <a:pos x="964" y="1430"/>
                </a:cxn>
                <a:cxn ang="0">
                  <a:pos x="1040" y="1370"/>
                </a:cxn>
                <a:cxn ang="0">
                  <a:pos x="1120" y="1310"/>
                </a:cxn>
                <a:cxn ang="0">
                  <a:pos x="1204" y="1250"/>
                </a:cxn>
                <a:cxn ang="0">
                  <a:pos x="1292" y="1190"/>
                </a:cxn>
                <a:cxn ang="0">
                  <a:pos x="1384" y="1130"/>
                </a:cxn>
                <a:cxn ang="0">
                  <a:pos x="1480" y="1070"/>
                </a:cxn>
                <a:cxn ang="0">
                  <a:pos x="1580" y="1012"/>
                </a:cxn>
                <a:cxn ang="0">
                  <a:pos x="1684" y="954"/>
                </a:cxn>
                <a:cxn ang="0">
                  <a:pos x="1794" y="896"/>
                </a:cxn>
                <a:cxn ang="0">
                  <a:pos x="1906" y="840"/>
                </a:cxn>
                <a:cxn ang="0">
                  <a:pos x="2024" y="784"/>
                </a:cxn>
                <a:cxn ang="0">
                  <a:pos x="2146" y="728"/>
                </a:cxn>
                <a:cxn ang="0">
                  <a:pos x="2274" y="674"/>
                </a:cxn>
                <a:cxn ang="0">
                  <a:pos x="2406" y="622"/>
                </a:cxn>
                <a:cxn ang="0">
                  <a:pos x="2542" y="570"/>
                </a:cxn>
                <a:cxn ang="0">
                  <a:pos x="2684" y="520"/>
                </a:cxn>
                <a:cxn ang="0">
                  <a:pos x="2830" y="472"/>
                </a:cxn>
                <a:cxn ang="0">
                  <a:pos x="2982" y="426"/>
                </a:cxn>
                <a:cxn ang="0">
                  <a:pos x="3140" y="380"/>
                </a:cxn>
                <a:cxn ang="0">
                  <a:pos x="3302" y="336"/>
                </a:cxn>
                <a:cxn ang="0">
                  <a:pos x="3468" y="296"/>
                </a:cxn>
                <a:cxn ang="0">
                  <a:pos x="3642" y="256"/>
                </a:cxn>
                <a:cxn ang="0">
                  <a:pos x="3820" y="220"/>
                </a:cxn>
                <a:cxn ang="0">
                  <a:pos x="4004" y="184"/>
                </a:cxn>
                <a:cxn ang="0">
                  <a:pos x="4194" y="152"/>
                </a:cxn>
                <a:cxn ang="0">
                  <a:pos x="4390" y="122"/>
                </a:cxn>
                <a:cxn ang="0">
                  <a:pos x="4590" y="94"/>
                </a:cxn>
                <a:cxn ang="0">
                  <a:pos x="4798" y="70"/>
                </a:cxn>
                <a:cxn ang="0">
                  <a:pos x="5012" y="48"/>
                </a:cxn>
                <a:cxn ang="0">
                  <a:pos x="5230" y="30"/>
                </a:cxn>
                <a:cxn ang="0">
                  <a:pos x="5456" y="14"/>
                </a:cxn>
                <a:cxn ang="0">
                  <a:pos x="5688" y="0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2678">
                  <a:moveTo>
                    <a:pt x="5688" y="0"/>
                  </a:moveTo>
                  <a:lnTo>
                    <a:pt x="8" y="0"/>
                  </a:lnTo>
                  <a:lnTo>
                    <a:pt x="0" y="2678"/>
                  </a:lnTo>
                  <a:lnTo>
                    <a:pt x="0" y="2678"/>
                  </a:lnTo>
                  <a:lnTo>
                    <a:pt x="10" y="2652"/>
                  </a:lnTo>
                  <a:lnTo>
                    <a:pt x="22" y="2618"/>
                  </a:lnTo>
                  <a:lnTo>
                    <a:pt x="40" y="2574"/>
                  </a:lnTo>
                  <a:lnTo>
                    <a:pt x="64" y="2518"/>
                  </a:lnTo>
                  <a:lnTo>
                    <a:pt x="96" y="2452"/>
                  </a:lnTo>
                  <a:lnTo>
                    <a:pt x="136" y="2378"/>
                  </a:lnTo>
                  <a:lnTo>
                    <a:pt x="184" y="2294"/>
                  </a:lnTo>
                  <a:lnTo>
                    <a:pt x="242" y="2204"/>
                  </a:lnTo>
                  <a:lnTo>
                    <a:pt x="274" y="2156"/>
                  </a:lnTo>
                  <a:lnTo>
                    <a:pt x="310" y="2106"/>
                  </a:lnTo>
                  <a:lnTo>
                    <a:pt x="348" y="2056"/>
                  </a:lnTo>
                  <a:lnTo>
                    <a:pt x="388" y="2002"/>
                  </a:lnTo>
                  <a:lnTo>
                    <a:pt x="432" y="1950"/>
                  </a:lnTo>
                  <a:lnTo>
                    <a:pt x="478" y="1894"/>
                  </a:lnTo>
                  <a:lnTo>
                    <a:pt x="528" y="1840"/>
                  </a:lnTo>
                  <a:lnTo>
                    <a:pt x="580" y="1782"/>
                  </a:lnTo>
                  <a:lnTo>
                    <a:pt x="636" y="1726"/>
                  </a:lnTo>
                  <a:lnTo>
                    <a:pt x="694" y="1668"/>
                  </a:lnTo>
                  <a:lnTo>
                    <a:pt x="756" y="1608"/>
                  </a:lnTo>
                  <a:lnTo>
                    <a:pt x="822" y="1550"/>
                  </a:lnTo>
                  <a:lnTo>
                    <a:pt x="892" y="1490"/>
                  </a:lnTo>
                  <a:lnTo>
                    <a:pt x="964" y="1430"/>
                  </a:lnTo>
                  <a:lnTo>
                    <a:pt x="1040" y="1370"/>
                  </a:lnTo>
                  <a:lnTo>
                    <a:pt x="1120" y="1310"/>
                  </a:lnTo>
                  <a:lnTo>
                    <a:pt x="1204" y="1250"/>
                  </a:lnTo>
                  <a:lnTo>
                    <a:pt x="1292" y="1190"/>
                  </a:lnTo>
                  <a:lnTo>
                    <a:pt x="1384" y="1130"/>
                  </a:lnTo>
                  <a:lnTo>
                    <a:pt x="1480" y="1070"/>
                  </a:lnTo>
                  <a:lnTo>
                    <a:pt x="1580" y="1012"/>
                  </a:lnTo>
                  <a:lnTo>
                    <a:pt x="1684" y="954"/>
                  </a:lnTo>
                  <a:lnTo>
                    <a:pt x="1794" y="896"/>
                  </a:lnTo>
                  <a:lnTo>
                    <a:pt x="1906" y="840"/>
                  </a:lnTo>
                  <a:lnTo>
                    <a:pt x="2024" y="784"/>
                  </a:lnTo>
                  <a:lnTo>
                    <a:pt x="2146" y="728"/>
                  </a:lnTo>
                  <a:lnTo>
                    <a:pt x="2274" y="674"/>
                  </a:lnTo>
                  <a:lnTo>
                    <a:pt x="2406" y="622"/>
                  </a:lnTo>
                  <a:lnTo>
                    <a:pt x="2542" y="570"/>
                  </a:lnTo>
                  <a:lnTo>
                    <a:pt x="2684" y="520"/>
                  </a:lnTo>
                  <a:lnTo>
                    <a:pt x="2830" y="472"/>
                  </a:lnTo>
                  <a:lnTo>
                    <a:pt x="2982" y="426"/>
                  </a:lnTo>
                  <a:lnTo>
                    <a:pt x="3140" y="380"/>
                  </a:lnTo>
                  <a:lnTo>
                    <a:pt x="3302" y="336"/>
                  </a:lnTo>
                  <a:lnTo>
                    <a:pt x="3468" y="296"/>
                  </a:lnTo>
                  <a:lnTo>
                    <a:pt x="3642" y="256"/>
                  </a:lnTo>
                  <a:lnTo>
                    <a:pt x="3820" y="220"/>
                  </a:lnTo>
                  <a:lnTo>
                    <a:pt x="4004" y="184"/>
                  </a:lnTo>
                  <a:lnTo>
                    <a:pt x="4194" y="152"/>
                  </a:lnTo>
                  <a:lnTo>
                    <a:pt x="4390" y="122"/>
                  </a:lnTo>
                  <a:lnTo>
                    <a:pt x="4590" y="94"/>
                  </a:lnTo>
                  <a:lnTo>
                    <a:pt x="4798" y="70"/>
                  </a:lnTo>
                  <a:lnTo>
                    <a:pt x="5012" y="48"/>
                  </a:lnTo>
                  <a:lnTo>
                    <a:pt x="5230" y="30"/>
                  </a:lnTo>
                  <a:lnTo>
                    <a:pt x="5456" y="14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  <a:alpha val="49000"/>
              </a:schemeClr>
            </a:solidFill>
            <a:ln w="9525">
              <a:noFill/>
              <a:round/>
            </a:ln>
          </p:spPr>
        </p:sp>
      </p:grpSp>
      <p:grpSp>
        <p:nvGrpSpPr>
          <p:cNvPr id="8" name="그룹 25"/>
          <p:cNvGrpSpPr/>
          <p:nvPr/>
        </p:nvGrpSpPr>
        <p:grpSpPr>
          <a:xfrm>
            <a:off x="0" y="4191000"/>
            <a:ext cx="4572000" cy="2667000"/>
            <a:chOff x="0" y="4191000"/>
            <a:chExt cx="3429000" cy="2667000"/>
          </a:xfrm>
        </p:grpSpPr>
        <p:sp>
          <p:nvSpPr>
            <p:cNvPr id="24" name="Freeform 6"/>
            <p:cNvSpPr>
              <a:spLocks noEditPoints="1"/>
            </p:cNvSpPr>
            <p:nvPr/>
          </p:nvSpPr>
          <p:spPr>
            <a:xfrm rot="10800000" flipH="1">
              <a:off x="0" y="5557344"/>
              <a:ext cx="3429000" cy="130065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tx2">
                <a:lumMod val="75000"/>
                <a:alpha val="20000"/>
              </a:schemeClr>
            </a:solidFill>
            <a:ln w="9525">
              <a:noFill/>
              <a:round/>
            </a:ln>
          </p:spPr>
        </p:sp>
        <p:sp>
          <p:nvSpPr>
            <p:cNvPr id="25" name="Freeform 6"/>
            <p:cNvSpPr>
              <a:spLocks noEditPoints="1"/>
            </p:cNvSpPr>
            <p:nvPr/>
          </p:nvSpPr>
          <p:spPr>
            <a:xfrm rot="16200000">
              <a:off x="-827689" y="5018689"/>
              <a:ext cx="2667000" cy="1011621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2">
                <a:lumMod val="50000"/>
                <a:alpha val="20000"/>
              </a:schemeClr>
            </a:solidFill>
            <a:ln w="9525">
              <a:noFill/>
              <a:round/>
            </a:ln>
          </p:spPr>
        </p:sp>
      </p:grp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304801"/>
            <a:ext cx="10972800" cy="923925"/>
          </a:xfrm>
          <a:prstGeom prst="rect">
            <a:avLst/>
          </a:prstGeom>
        </p:spPr>
        <p:txBody>
          <a:bodyPr vert="horz" lIns="91440" tIns="45720" rIns="91440" bIns="45720" anchor="ctr"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357298"/>
            <a:ext cx="10972800" cy="4768865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altLang="ko-KR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 spc="-1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 spc="-1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 spc="-1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6651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/>
  <p:txStyles>
    <p:titleStyle>
      <a:lvl1pPr algn="l" defTabSz="914400" rtl="0" eaLnBrk="1" latinLnBrk="1" hangingPunct="1">
        <a:spcBef>
          <a:spcPct val="0"/>
        </a:spcBef>
        <a:buNone/>
        <a:defRPr sz="3600" b="0" kern="1200" spc="-100" baseline="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65113" indent="-265113" algn="l" defTabSz="914400" rtl="0" eaLnBrk="1" latinLnBrk="1" hangingPunct="1">
        <a:spcBef>
          <a:spcPct val="20000"/>
        </a:spcBef>
        <a:buClr>
          <a:schemeClr val="bg2">
            <a:lumMod val="25000"/>
          </a:schemeClr>
        </a:buClr>
        <a:buSzPct val="70000"/>
        <a:buFont typeface="Wingdings"/>
        <a:buChar char="¢"/>
        <a:defRPr sz="2400" kern="1200" spc="-1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31825" indent="-174625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Wingdings"/>
        <a:buChar char="§"/>
        <a:defRPr sz="2000" kern="1200" spc="-1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1"/>
        </a:buClr>
        <a:buFont typeface="Arial"/>
        <a:buChar char="-"/>
        <a:defRPr sz="1800" kern="1200" spc="-1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Font typeface="Arial"/>
        <a:buChar char="•"/>
        <a:defRPr sz="1600" kern="1200" spc="-1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Font typeface="Arial"/>
        <a:buChar char="•"/>
        <a:defRPr sz="1600" kern="1200" spc="-1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425700" indent="-269875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SzPct val="80000"/>
        <a:buFont typeface="Arial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cs"/>
        </a:defRPr>
      </a:lvl6pPr>
      <a:lvl7pPr marL="2781300" indent="-269875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SzPct val="80000"/>
        <a:buFont typeface="Arial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cs"/>
        </a:defRPr>
      </a:lvl7pPr>
      <a:lvl8pPr marL="3138488" indent="-269875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SzPct val="80000"/>
        <a:buFont typeface="Arial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cs"/>
        </a:defRPr>
      </a:lvl8pPr>
      <a:lvl9pPr marL="3494088" indent="-269875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SzPct val="80000"/>
        <a:buFont typeface="Arial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hyeonmin.park@kennysoft.kr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220199-419C-4961-A9DC-980E6EA12D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선 맞춤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13A1F8B-BC2B-48C5-85EF-9870203005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박현민</a:t>
            </a:r>
            <a:endParaRPr lang="en-US" altLang="ko-KR" dirty="0"/>
          </a:p>
          <a:p>
            <a:r>
              <a:rPr lang="en-US" altLang="ko-KR" dirty="0">
                <a:hlinkClick r:id="rId2"/>
              </a:rPr>
              <a:t>hyeonmin.park@kennysoft.kr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8FDCF5-CF6A-45F0-B346-6C3659108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038A756-8247-4156-8590-F7817ECEF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7086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005708-7E7A-421A-A252-B2B8EC63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피보나치 수열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48B747-5CAB-452E-B853-5CEDE548CD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3E5B2A-F5B4-4689-B970-192324FF7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3E1242-A534-4734-AEB0-253B75E13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2E6D72-8B7A-4EB1-BA2C-FA831C313ACE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a[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</a:t>
            </a:r>
            <a:r>
              <a:rPr lang="ko-KR" altLang="en-US" sz="2800" spc="-100" dirty="0"/>
              <a:t>의 입장에서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능동적으로 앞 값</a:t>
            </a:r>
            <a:r>
              <a:rPr lang="en-US" altLang="ko-KR" sz="2800" spc="-100" dirty="0"/>
              <a:t>(a[i-1], a[i-2])</a:t>
            </a:r>
            <a:r>
              <a:rPr lang="ko-KR" altLang="en-US" sz="2800" spc="-100" dirty="0"/>
              <a:t>을 당겨올 수도 있지만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수동적으로 앞 값</a:t>
            </a:r>
            <a:r>
              <a:rPr lang="en-US" altLang="ko-KR" sz="2800" spc="-100" dirty="0"/>
              <a:t>(a[i-1], a[i-2])</a:t>
            </a:r>
            <a:r>
              <a:rPr lang="ko-KR" altLang="en-US" sz="2800" spc="-100" dirty="0"/>
              <a:t>가 밀어준 값을 사용할 수도 있다</a:t>
            </a:r>
            <a:r>
              <a:rPr lang="en-US" altLang="ko-KR" sz="2800" spc="-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15135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AB110E-FAE0-45AF-BA9E-F94C172B0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피보나치 수열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65606D-36E0-44A2-A7E8-F8E391ABE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동적 계획법 </a:t>
            </a:r>
            <a:r>
              <a:rPr lang="en-US" altLang="ko-KR" dirty="0"/>
              <a:t>(2)</a:t>
            </a:r>
          </a:p>
          <a:p>
            <a:endParaRPr lang="en-US" altLang="ko-KR" dirty="0"/>
          </a:p>
          <a:p>
            <a:pPr marL="366712" lvl="1" indent="0">
              <a:buNone/>
            </a:pPr>
            <a:r>
              <a:rPr lang="en-US" altLang="ko-KR" dirty="0" err="1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int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d[</a:t>
            </a:r>
            <a:r>
              <a:rPr lang="en-US" altLang="ko-KR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110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] = {</a:t>
            </a:r>
            <a:r>
              <a:rPr lang="en-US" altLang="ko-KR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};</a:t>
            </a:r>
            <a:endParaRPr lang="en-US" altLang="ko-KR" dirty="0">
              <a:solidFill>
                <a:schemeClr val="accent3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366712" lvl="1" indent="0">
              <a:buNone/>
            </a:pPr>
            <a:r>
              <a:rPr lang="en-US" altLang="ko-KR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(</a:t>
            </a:r>
            <a:r>
              <a:rPr lang="en-US" altLang="ko-KR" dirty="0" err="1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int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lang="en-US" altLang="ko-KR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&lt;= n - </a:t>
            </a:r>
            <a:r>
              <a:rPr lang="en-US" altLang="ko-KR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; ++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pPr marL="366712" lvl="1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</a:p>
          <a:p>
            <a:pPr marL="366712" lvl="1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	d[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+ </a:t>
            </a:r>
            <a:r>
              <a:rPr lang="en-US" altLang="ko-KR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] += d[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];</a:t>
            </a:r>
          </a:p>
          <a:p>
            <a:pPr marL="366712" lvl="1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	d[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+ </a:t>
            </a:r>
            <a:r>
              <a:rPr lang="en-US" altLang="ko-KR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] += d[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];</a:t>
            </a:r>
          </a:p>
          <a:p>
            <a:pPr marL="366712" lvl="1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242B5E-8ECD-406C-8978-CFB9CFBFA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789EBD-AA8A-4490-AE39-087FF9340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63836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C1AA7-A585-465B-B0C4-4A17C0A79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동적 계획법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973246-9E14-44BA-9702-6D9B62C291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050F77-DBFD-4E52-A18A-4D9C2625A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BBBB1B5-0213-43FF-9E96-4ACEEF7A4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E232BD-0661-44EE-A455-51BBB19B200A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큰 문제를 간단한 여러 부분 문제로 나누어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그 여러 부분 문제들의 해답을 구하고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이들을 조합하여 큰 문제의 해답을 구해내는 방법</a:t>
            </a:r>
            <a:endParaRPr lang="en-US" altLang="ko-KR" sz="2800" spc="-100" dirty="0"/>
          </a:p>
        </p:txBody>
      </p:sp>
    </p:spTree>
    <p:extLst>
      <p:ext uri="{BB962C8B-B14F-4D97-AF65-F5344CB8AC3E}">
        <p14:creationId xmlns:p14="http://schemas.microsoft.com/office/powerpoint/2010/main" val="3138863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EAFDE-CA0A-4F75-BD99-91C526715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문제 풀이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230E03-D395-4095-B952-9283B76EE2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Chapter 3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46D19A-9AB5-4463-87DB-EB3A4D058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F9FB204-BA82-4E2B-BED5-0DDFE6C72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16245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EFB489D0-E9BC-445F-B2A8-6AD334293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부분 문제 정의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70A3B81F-3844-4BBB-9825-49B0F42D8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A7762D-4C44-48B7-A391-D3AA16589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A47426D-1C8F-44A8-81C8-35D780F44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CAE043-3456-4870-9363-E0563B0BA03F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D[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 : </a:t>
            </a:r>
            <a:r>
              <a:rPr lang="en-US" altLang="ko-KR" sz="2800" spc="-100" dirty="0" err="1"/>
              <a:t>i</a:t>
            </a:r>
            <a:r>
              <a:rPr lang="ko-KR" altLang="en-US" sz="2800" spc="-100" dirty="0"/>
              <a:t>번째 점을 포함하며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그 점까지 조건을 만족하는 꺾은 선 중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선분 개수의 최솟값</a:t>
            </a:r>
            <a:endParaRPr lang="en-US" altLang="ko-KR" sz="2800" spc="-100" dirty="0"/>
          </a:p>
        </p:txBody>
      </p:sp>
    </p:spTree>
    <p:extLst>
      <p:ext uri="{BB962C8B-B14F-4D97-AF65-F5344CB8AC3E}">
        <p14:creationId xmlns:p14="http://schemas.microsoft.com/office/powerpoint/2010/main" val="929071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EFB489D0-E9BC-445F-B2A8-6AD334293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점화 관계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70A3B81F-3844-4BBB-9825-49B0F42D8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A7762D-4C44-48B7-A391-D3AA16589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A47426D-1C8F-44A8-81C8-35D780F44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CAE043-3456-4870-9363-E0563B0BA03F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현재 점</a:t>
            </a:r>
            <a:r>
              <a:rPr lang="en-US" altLang="ko-KR" sz="2800" spc="-100" dirty="0"/>
              <a:t>(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)</a:t>
            </a:r>
            <a:r>
              <a:rPr lang="ko-KR" altLang="en-US" sz="2800" spc="-100" dirty="0"/>
              <a:t>에서 뒤를 보며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해당 점</a:t>
            </a:r>
            <a:r>
              <a:rPr lang="en-US" altLang="ko-KR" sz="2800" spc="-100" dirty="0"/>
              <a:t>(j)</a:t>
            </a:r>
            <a:r>
              <a:rPr lang="ko-KR" altLang="en-US" sz="2800" spc="-100" dirty="0"/>
              <a:t>이 가능한 기울기의 범위 내에 있는 경우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D[j]</a:t>
            </a:r>
            <a:r>
              <a:rPr lang="ko-KR" altLang="en-US" sz="2800" spc="-100" dirty="0"/>
              <a:t>를 </a:t>
            </a:r>
            <a:r>
              <a:rPr lang="en-US" altLang="ko-KR" sz="2800" spc="-100" dirty="0"/>
              <a:t>D[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]+1</a:t>
            </a:r>
            <a:r>
              <a:rPr lang="ko-KR" altLang="en-US" sz="2800" spc="-100" dirty="0"/>
              <a:t>로 갱신 시도</a:t>
            </a:r>
            <a:endParaRPr lang="en-US" altLang="ko-KR" sz="2800" spc="-100" dirty="0"/>
          </a:p>
        </p:txBody>
      </p:sp>
    </p:spTree>
    <p:extLst>
      <p:ext uri="{BB962C8B-B14F-4D97-AF65-F5344CB8AC3E}">
        <p14:creationId xmlns:p14="http://schemas.microsoft.com/office/powerpoint/2010/main" val="9606756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DCD477-B057-4E93-B852-9D56CF161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5957"/>
            <a:ext cx="10972800" cy="923925"/>
          </a:xfrm>
        </p:spPr>
        <p:txBody>
          <a:bodyPr/>
          <a:lstStyle/>
          <a:p>
            <a:r>
              <a:rPr lang="ko-KR" altLang="en-US" dirty="0"/>
              <a:t>부분 문제 조합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C3B23F-0B9F-4FF0-9155-DFCAECD57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초기 상황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22C558-7CAB-4B89-B94E-93BDC6F2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B9784DF-4204-475B-8C97-6A295134D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16</a:t>
            </a:fld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A7E7262-5D65-4626-AFF3-5F5AA2641184}"/>
              </a:ext>
            </a:extLst>
          </p:cNvPr>
          <p:cNvGrpSpPr/>
          <p:nvPr/>
        </p:nvGrpSpPr>
        <p:grpSpPr>
          <a:xfrm>
            <a:off x="1440000" y="4803140"/>
            <a:ext cx="244549" cy="990555"/>
            <a:chOff x="1440000" y="4883150"/>
            <a:chExt cx="244549" cy="990555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A63CCE29-4331-4D75-ADB1-296E5983F983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0BE33CBB-E62C-4A49-BDDC-902FA7C38D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3206D164-8056-4439-A4E6-8979541154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4157A7C3-26B6-4096-8B27-E1A9FB06B148}"/>
              </a:ext>
            </a:extLst>
          </p:cNvPr>
          <p:cNvGrpSpPr/>
          <p:nvPr/>
        </p:nvGrpSpPr>
        <p:grpSpPr>
          <a:xfrm>
            <a:off x="2520000" y="3884972"/>
            <a:ext cx="244549" cy="990555"/>
            <a:chOff x="1440000" y="4883150"/>
            <a:chExt cx="244549" cy="990555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B8F00B8C-DBEC-4B63-A5BB-442F0AECA5B5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altLang="ko-KR" sz="1200" dirty="0">
                  <a:solidFill>
                    <a:srgbClr val="FFFFFF"/>
                  </a:solidFill>
                </a:rPr>
                <a:t>2</a:t>
              </a:r>
              <a:endParaRPr lang="ko-KR" altLang="en-US" sz="1200" dirty="0">
                <a:solidFill>
                  <a:srgbClr val="FFFFFF"/>
                </a:solidFill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9C87B1D1-90F3-4F2D-BDC5-D1FE0704B2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3E1E40B-CD45-47B5-9456-A8B117609C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BCAADAC-8386-48FE-B618-F2FEB4A6CE08}"/>
              </a:ext>
            </a:extLst>
          </p:cNvPr>
          <p:cNvGrpSpPr/>
          <p:nvPr/>
        </p:nvGrpSpPr>
        <p:grpSpPr>
          <a:xfrm>
            <a:off x="3600000" y="4054736"/>
            <a:ext cx="244549" cy="990555"/>
            <a:chOff x="1440000" y="4883150"/>
            <a:chExt cx="244549" cy="990555"/>
          </a:xfrm>
        </p:grpSpPr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0E34EB8-960C-487D-9287-61513DADBFC7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altLang="ko-KR" sz="1200" dirty="0">
                  <a:solidFill>
                    <a:srgbClr val="FFFFFF"/>
                  </a:solidFill>
                </a:rPr>
                <a:t>3</a:t>
              </a:r>
              <a:endParaRPr lang="ko-KR" altLang="en-US" sz="1200" dirty="0">
                <a:solidFill>
                  <a:srgbClr val="FFFFFF"/>
                </a:solidFill>
              </a:endParaRPr>
            </a:p>
          </p:txBody>
        </p: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6FF19070-983E-4C29-8AFE-EB2D332B08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EA1879E8-FD1E-4F20-B5D1-AAC68AF952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8BEAE0DD-1263-43AF-9BFB-ADEE8677D608}"/>
              </a:ext>
            </a:extLst>
          </p:cNvPr>
          <p:cNvGrpSpPr/>
          <p:nvPr/>
        </p:nvGrpSpPr>
        <p:grpSpPr>
          <a:xfrm>
            <a:off x="4674949" y="3174510"/>
            <a:ext cx="244549" cy="990555"/>
            <a:chOff x="1440000" y="4883150"/>
            <a:chExt cx="244549" cy="990555"/>
          </a:xfrm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B0F73C57-0483-4047-9102-A57B01FDF983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altLang="ko-KR" sz="1200" dirty="0">
                  <a:solidFill>
                    <a:srgbClr val="FFFFFF"/>
                  </a:solidFill>
                </a:rPr>
                <a:t>4</a:t>
              </a:r>
              <a:endParaRPr lang="ko-KR" altLang="en-US" sz="1200" dirty="0">
                <a:solidFill>
                  <a:srgbClr val="FFFFFF"/>
                </a:solidFill>
              </a:endParaRPr>
            </a:p>
          </p:txBody>
        </p: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99041208-7D23-474F-823C-83992F4F3E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A4A9A28E-639E-45E2-81B9-4A3BFCD5EC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C7E56607-F76E-467F-B6E0-3265CE71DF14}"/>
              </a:ext>
            </a:extLst>
          </p:cNvPr>
          <p:cNvGrpSpPr/>
          <p:nvPr/>
        </p:nvGrpSpPr>
        <p:grpSpPr>
          <a:xfrm>
            <a:off x="5760000" y="4427738"/>
            <a:ext cx="244549" cy="990555"/>
            <a:chOff x="5760000" y="4427738"/>
            <a:chExt cx="244549" cy="990555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A8AE459B-55D8-40B2-92BD-09C70AD23779}"/>
                </a:ext>
              </a:extLst>
            </p:cNvPr>
            <p:cNvSpPr/>
            <p:nvPr/>
          </p:nvSpPr>
          <p:spPr>
            <a:xfrm>
              <a:off x="5760000" y="4800741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5</a:t>
              </a:r>
              <a:endParaRPr lang="ko-KR" altLang="en-US" sz="1200" dirty="0"/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5762DCE4-E424-4FDA-8E86-EEE3E048E9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4427738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214A921A-87B3-4A7D-83C7-85B9FEEC56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504529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4F7691BB-861D-419C-911A-BFC2F505A141}"/>
              </a:ext>
            </a:extLst>
          </p:cNvPr>
          <p:cNvGrpSpPr/>
          <p:nvPr/>
        </p:nvGrpSpPr>
        <p:grpSpPr>
          <a:xfrm>
            <a:off x="6839999" y="1312245"/>
            <a:ext cx="244549" cy="990555"/>
            <a:chOff x="6839999" y="1312245"/>
            <a:chExt cx="244549" cy="99055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A0F0BEA0-D4DE-4EFF-96C0-264B7FD3C2D8}"/>
                </a:ext>
              </a:extLst>
            </p:cNvPr>
            <p:cNvSpPr/>
            <p:nvPr/>
          </p:nvSpPr>
          <p:spPr>
            <a:xfrm>
              <a:off x="6839999" y="1685248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6</a:t>
              </a:r>
              <a:endParaRPr lang="ko-KR" altLang="en-US" sz="1200" dirty="0"/>
            </a:p>
          </p:txBody>
        </p: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10FB4615-5476-4A06-92A1-545916578D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312245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9526D244-1AE5-42A3-8855-BC82F7A88D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E6B031E3-FAF7-4783-9EAB-DBB6D4D2D60D}"/>
              </a:ext>
            </a:extLst>
          </p:cNvPr>
          <p:cNvGrpSpPr/>
          <p:nvPr/>
        </p:nvGrpSpPr>
        <p:grpSpPr>
          <a:xfrm>
            <a:off x="7920173" y="2548081"/>
            <a:ext cx="244549" cy="990555"/>
            <a:chOff x="7920173" y="2548081"/>
            <a:chExt cx="244549" cy="990555"/>
          </a:xfrm>
        </p:grpSpPr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0ED4454E-C553-4481-B9DE-D68DEE610471}"/>
                </a:ext>
              </a:extLst>
            </p:cNvPr>
            <p:cNvSpPr/>
            <p:nvPr/>
          </p:nvSpPr>
          <p:spPr>
            <a:xfrm>
              <a:off x="7920173" y="2921084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7</a:t>
              </a:r>
              <a:endParaRPr lang="ko-KR" altLang="en-US" sz="1200" dirty="0"/>
            </a:p>
          </p:txBody>
        </p: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856220D6-DA9E-4AF5-8A8B-2AB68C1140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254808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E8D22571-47D4-4EE7-A7BB-47A229BDD1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3165633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B0064CD2-C472-4A0E-AF54-6C5E94369FF4}"/>
              </a:ext>
            </a:extLst>
          </p:cNvPr>
          <p:cNvGrpSpPr/>
          <p:nvPr/>
        </p:nvGrpSpPr>
        <p:grpSpPr>
          <a:xfrm>
            <a:off x="8999998" y="3745959"/>
            <a:ext cx="244549" cy="990555"/>
            <a:chOff x="8999998" y="3745959"/>
            <a:chExt cx="244549" cy="990555"/>
          </a:xfrm>
        </p:grpSpPr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FA3C7D97-5B7E-4C71-A51D-176CF4C46C7F}"/>
                </a:ext>
              </a:extLst>
            </p:cNvPr>
            <p:cNvSpPr/>
            <p:nvPr/>
          </p:nvSpPr>
          <p:spPr>
            <a:xfrm>
              <a:off x="8999998" y="4118962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8</a:t>
              </a:r>
              <a:endParaRPr lang="ko-KR" altLang="en-US" sz="1200" dirty="0"/>
            </a:p>
          </p:txBody>
        </p: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A8DEA20E-9DEE-4428-BAC5-7086418B19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374595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7F7B7084-618A-4582-957C-518994F2D1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436351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BDD83142-F006-4026-A8F6-15DB8046A8CA}"/>
              </a:ext>
            </a:extLst>
          </p:cNvPr>
          <p:cNvGrpSpPr/>
          <p:nvPr/>
        </p:nvGrpSpPr>
        <p:grpSpPr>
          <a:xfrm>
            <a:off x="10079999" y="1929797"/>
            <a:ext cx="244549" cy="990555"/>
            <a:chOff x="10079999" y="1929797"/>
            <a:chExt cx="244549" cy="99055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2D48607-6A76-4C60-8FDD-417E52D1C36E}"/>
                </a:ext>
              </a:extLst>
            </p:cNvPr>
            <p:cNvSpPr/>
            <p:nvPr/>
          </p:nvSpPr>
          <p:spPr>
            <a:xfrm>
              <a:off x="10079999" y="2302800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9</a:t>
              </a:r>
              <a:endParaRPr lang="ko-KR" altLang="en-US" sz="1200" dirty="0"/>
            </a:p>
          </p:txBody>
        </p: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80A1964C-AE4F-4531-8DA9-B522BDC5F8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8053AF54-310F-4E0C-8841-E9A5F49B44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254734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7" name="표 96">
            <a:extLst>
              <a:ext uri="{FF2B5EF4-FFF2-40B4-BE49-F238E27FC236}">
                <a16:creationId xmlns:a16="http://schemas.microsoft.com/office/drawing/2014/main" id="{5ACD10E5-3597-4792-83B9-E2F323D722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7425710"/>
              </p:ext>
            </p:extLst>
          </p:nvPr>
        </p:nvGraphicFramePr>
        <p:xfrm>
          <a:off x="1028448" y="5982277"/>
          <a:ext cx="970765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78628">
                  <a:extLst>
                    <a:ext uri="{9D8B030D-6E8A-4147-A177-3AD203B41FA5}">
                      <a16:colId xmlns:a16="http://schemas.microsoft.com/office/drawing/2014/main" val="2728075732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639419073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97270646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97977967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826899116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3642093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84951272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6772778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9252985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pc="-100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∞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pc="-100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∞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pc="-100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∞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pc="-100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∞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pc="-100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∞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pc="-100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∞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pc="-100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∞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pc="-100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∞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9588649"/>
                  </a:ext>
                </a:extLst>
              </a:tr>
            </a:tbl>
          </a:graphicData>
        </a:graphic>
      </p:graphicFrame>
      <p:sp>
        <p:nvSpPr>
          <p:cNvPr id="43" name="TextBox 42">
            <a:extLst>
              <a:ext uri="{FF2B5EF4-FFF2-40B4-BE49-F238E27FC236}">
                <a16:creationId xmlns:a16="http://schemas.microsoft.com/office/drawing/2014/main" id="{3672A194-A5B3-4834-8B1C-8AD8A79ADA94}"/>
              </a:ext>
            </a:extLst>
          </p:cNvPr>
          <p:cNvSpPr txBox="1"/>
          <p:nvPr/>
        </p:nvSpPr>
        <p:spPr>
          <a:xfrm>
            <a:off x="9195674" y="4337157"/>
            <a:ext cx="2990392" cy="163814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1600" spc="-100" dirty="0"/>
              <a:t>D[</a:t>
            </a:r>
            <a:r>
              <a:rPr lang="en-US" altLang="ko-KR" sz="1600" spc="-100" dirty="0" err="1"/>
              <a:t>i</a:t>
            </a:r>
            <a:r>
              <a:rPr lang="en-US" altLang="ko-KR" sz="1600" spc="-100" dirty="0"/>
              <a:t>] : </a:t>
            </a:r>
            <a:r>
              <a:rPr lang="en-US" altLang="ko-KR" sz="1600" spc="-100" dirty="0" err="1"/>
              <a:t>i</a:t>
            </a:r>
            <a:r>
              <a:rPr lang="ko-KR" altLang="en-US" sz="1600" spc="-100" dirty="0"/>
              <a:t>번째 점을 포함하며</a:t>
            </a:r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그 점까지 조건을 만족하는 꺾은 선 중</a:t>
            </a:r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선분 개수의 최솟값</a:t>
            </a:r>
            <a:endParaRPr lang="en-US" altLang="ko-KR" sz="1600" spc="-100" dirty="0"/>
          </a:p>
        </p:txBody>
      </p:sp>
    </p:spTree>
    <p:extLst>
      <p:ext uri="{BB962C8B-B14F-4D97-AF65-F5344CB8AC3E}">
        <p14:creationId xmlns:p14="http://schemas.microsoft.com/office/powerpoint/2010/main" val="285849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DCD477-B057-4E93-B852-9D56CF161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5957"/>
            <a:ext cx="10972800" cy="923925"/>
          </a:xfrm>
        </p:spPr>
        <p:txBody>
          <a:bodyPr/>
          <a:lstStyle/>
          <a:p>
            <a:r>
              <a:rPr lang="ko-KR" altLang="en-US" dirty="0"/>
              <a:t>부분 문제 조합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C3B23F-0B9F-4FF0-9155-DFCAECD57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범례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22C558-7CAB-4B89-B94E-93BDC6F2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B9784DF-4204-475B-8C97-6A295134D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D999EF8-37D4-4D79-8FA5-CD6F6C70D2C5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spc="-100" dirty="0">
                <a:solidFill>
                  <a:srgbClr val="FFC000"/>
                </a:solidFill>
              </a:rPr>
              <a:t>주황색</a:t>
            </a:r>
            <a:r>
              <a:rPr lang="ko-KR" altLang="en-US" sz="2800" spc="-100" dirty="0"/>
              <a:t> 선분 </a:t>
            </a:r>
            <a:r>
              <a:rPr lang="en-US" altLang="ko-KR" sz="2800" spc="-100" dirty="0"/>
              <a:t>: </a:t>
            </a:r>
            <a:r>
              <a:rPr lang="ko-KR" altLang="en-US" sz="2800" spc="-100" dirty="0"/>
              <a:t>가능한 가장 큰 기울기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>
                <a:solidFill>
                  <a:srgbClr val="FF0000"/>
                </a:solidFill>
              </a:rPr>
              <a:t>빨간색</a:t>
            </a:r>
            <a:r>
              <a:rPr lang="ko-KR" altLang="en-US" sz="2800" spc="-100" dirty="0"/>
              <a:t> 선분 </a:t>
            </a:r>
            <a:r>
              <a:rPr lang="en-US" altLang="ko-KR" sz="2800" spc="-100" dirty="0"/>
              <a:t>: </a:t>
            </a:r>
            <a:r>
              <a:rPr lang="ko-KR" altLang="en-US" sz="2800" spc="-100" dirty="0"/>
              <a:t>가능한 가장 작은 기울기</a:t>
            </a:r>
            <a:endParaRPr lang="en-US" altLang="ko-KR" sz="2800" spc="-100" dirty="0"/>
          </a:p>
        </p:txBody>
      </p:sp>
    </p:spTree>
    <p:extLst>
      <p:ext uri="{BB962C8B-B14F-4D97-AF65-F5344CB8AC3E}">
        <p14:creationId xmlns:p14="http://schemas.microsoft.com/office/powerpoint/2010/main" val="27210129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99103C1-DEC5-4C3E-A6D0-21C127CCEB4F}"/>
              </a:ext>
            </a:extLst>
          </p:cNvPr>
          <p:cNvSpPr/>
          <p:nvPr/>
        </p:nvSpPr>
        <p:spPr>
          <a:xfrm>
            <a:off x="2519999" y="3902448"/>
            <a:ext cx="244541" cy="973080"/>
          </a:xfrm>
          <a:prstGeom prst="rect">
            <a:avLst/>
          </a:prstGeom>
          <a:pattFill prst="ltUpDiag">
            <a:fgClr>
              <a:schemeClr val="tx2">
                <a:lumMod val="25000"/>
                <a:lumOff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DCD477-B057-4E93-B852-9D56CF161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5957"/>
            <a:ext cx="10972800" cy="923925"/>
          </a:xfrm>
        </p:spPr>
        <p:txBody>
          <a:bodyPr/>
          <a:lstStyle/>
          <a:p>
            <a:r>
              <a:rPr lang="ko-KR" altLang="en-US" dirty="0"/>
              <a:t>부분 문제 조합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C3B23F-0B9F-4FF0-9155-DFCAECD57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22C558-7CAB-4B89-B94E-93BDC6F2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B9784DF-4204-475B-8C97-6A295134D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18</a:t>
            </a:fld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A7E7262-5D65-4626-AFF3-5F5AA2641184}"/>
              </a:ext>
            </a:extLst>
          </p:cNvPr>
          <p:cNvGrpSpPr/>
          <p:nvPr/>
        </p:nvGrpSpPr>
        <p:grpSpPr>
          <a:xfrm>
            <a:off x="1440000" y="4803140"/>
            <a:ext cx="244549" cy="990555"/>
            <a:chOff x="1440000" y="4883150"/>
            <a:chExt cx="244549" cy="990555"/>
          </a:xfrm>
          <a:solidFill>
            <a:schemeClr val="accent4"/>
          </a:solidFill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A63CCE29-4331-4D75-ADB1-296E5983F983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0BE33CBB-E62C-4A49-BDDC-902FA7C38D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3206D164-8056-4439-A4E6-8979541154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C7E56607-F76E-467F-B6E0-3265CE71DF14}"/>
              </a:ext>
            </a:extLst>
          </p:cNvPr>
          <p:cNvGrpSpPr/>
          <p:nvPr/>
        </p:nvGrpSpPr>
        <p:grpSpPr>
          <a:xfrm>
            <a:off x="5760000" y="4427738"/>
            <a:ext cx="244549" cy="990555"/>
            <a:chOff x="5760000" y="4427738"/>
            <a:chExt cx="244549" cy="990555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A8AE459B-55D8-40B2-92BD-09C70AD23779}"/>
                </a:ext>
              </a:extLst>
            </p:cNvPr>
            <p:cNvSpPr/>
            <p:nvPr/>
          </p:nvSpPr>
          <p:spPr>
            <a:xfrm>
              <a:off x="5760000" y="4800741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5</a:t>
              </a:r>
              <a:endParaRPr lang="ko-KR" altLang="en-US" sz="1200" dirty="0"/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5762DCE4-E424-4FDA-8E86-EEE3E048E9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4427738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214A921A-87B3-4A7D-83C7-85B9FEEC56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504529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4F7691BB-861D-419C-911A-BFC2F505A141}"/>
              </a:ext>
            </a:extLst>
          </p:cNvPr>
          <p:cNvGrpSpPr/>
          <p:nvPr/>
        </p:nvGrpSpPr>
        <p:grpSpPr>
          <a:xfrm>
            <a:off x="6839999" y="1312245"/>
            <a:ext cx="244549" cy="990555"/>
            <a:chOff x="6839999" y="1312245"/>
            <a:chExt cx="244549" cy="99055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A0F0BEA0-D4DE-4EFF-96C0-264B7FD3C2D8}"/>
                </a:ext>
              </a:extLst>
            </p:cNvPr>
            <p:cNvSpPr/>
            <p:nvPr/>
          </p:nvSpPr>
          <p:spPr>
            <a:xfrm>
              <a:off x="6839999" y="1685248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6</a:t>
              </a:r>
              <a:endParaRPr lang="ko-KR" altLang="en-US" sz="1200" dirty="0"/>
            </a:p>
          </p:txBody>
        </p: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10FB4615-5476-4A06-92A1-545916578D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312245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9526D244-1AE5-42A3-8855-BC82F7A88D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E6B031E3-FAF7-4783-9EAB-DBB6D4D2D60D}"/>
              </a:ext>
            </a:extLst>
          </p:cNvPr>
          <p:cNvGrpSpPr/>
          <p:nvPr/>
        </p:nvGrpSpPr>
        <p:grpSpPr>
          <a:xfrm>
            <a:off x="7920173" y="2548081"/>
            <a:ext cx="244549" cy="990555"/>
            <a:chOff x="7920173" y="2548081"/>
            <a:chExt cx="244549" cy="990555"/>
          </a:xfrm>
        </p:grpSpPr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0ED4454E-C553-4481-B9DE-D68DEE610471}"/>
                </a:ext>
              </a:extLst>
            </p:cNvPr>
            <p:cNvSpPr/>
            <p:nvPr/>
          </p:nvSpPr>
          <p:spPr>
            <a:xfrm>
              <a:off x="7920173" y="2921084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7</a:t>
              </a:r>
              <a:endParaRPr lang="ko-KR" altLang="en-US" sz="1200" dirty="0"/>
            </a:p>
          </p:txBody>
        </p: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856220D6-DA9E-4AF5-8A8B-2AB68C1140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254808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E8D22571-47D4-4EE7-A7BB-47A229BDD1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3165633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B0064CD2-C472-4A0E-AF54-6C5E94369FF4}"/>
              </a:ext>
            </a:extLst>
          </p:cNvPr>
          <p:cNvGrpSpPr/>
          <p:nvPr/>
        </p:nvGrpSpPr>
        <p:grpSpPr>
          <a:xfrm>
            <a:off x="8999998" y="3745959"/>
            <a:ext cx="244549" cy="990555"/>
            <a:chOff x="8999998" y="3745959"/>
            <a:chExt cx="244549" cy="990555"/>
          </a:xfrm>
        </p:grpSpPr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FA3C7D97-5B7E-4C71-A51D-176CF4C46C7F}"/>
                </a:ext>
              </a:extLst>
            </p:cNvPr>
            <p:cNvSpPr/>
            <p:nvPr/>
          </p:nvSpPr>
          <p:spPr>
            <a:xfrm>
              <a:off x="8999998" y="4118962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8</a:t>
              </a:r>
              <a:endParaRPr lang="ko-KR" altLang="en-US" sz="1200" dirty="0"/>
            </a:p>
          </p:txBody>
        </p: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A8DEA20E-9DEE-4428-BAC5-7086418B19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374595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7F7B7084-618A-4582-957C-518994F2D1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436351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BDD83142-F006-4026-A8F6-15DB8046A8CA}"/>
              </a:ext>
            </a:extLst>
          </p:cNvPr>
          <p:cNvGrpSpPr/>
          <p:nvPr/>
        </p:nvGrpSpPr>
        <p:grpSpPr>
          <a:xfrm>
            <a:off x="10079999" y="1929797"/>
            <a:ext cx="244549" cy="990555"/>
            <a:chOff x="10079999" y="1929797"/>
            <a:chExt cx="244549" cy="99055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2D48607-6A76-4C60-8FDD-417E52D1C36E}"/>
                </a:ext>
              </a:extLst>
            </p:cNvPr>
            <p:cNvSpPr/>
            <p:nvPr/>
          </p:nvSpPr>
          <p:spPr>
            <a:xfrm>
              <a:off x="10079999" y="2302800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9</a:t>
              </a:r>
              <a:endParaRPr lang="ko-KR" altLang="en-US" sz="1200" dirty="0"/>
            </a:p>
          </p:txBody>
        </p: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80A1964C-AE4F-4531-8DA9-B522BDC5F8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8053AF54-310F-4E0C-8841-E9A5F49B44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254734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C84FE42-195C-4C7C-9503-AE77BCD23008}"/>
              </a:ext>
            </a:extLst>
          </p:cNvPr>
          <p:cNvCxnSpPr>
            <a:cxnSpLocks/>
          </p:cNvCxnSpPr>
          <p:nvPr/>
        </p:nvCxnSpPr>
        <p:spPr>
          <a:xfrm flipV="1">
            <a:off x="1562275" y="4736514"/>
            <a:ext cx="1497818" cy="56510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9FDE3291-044F-44B3-8634-11F5727788A8}"/>
              </a:ext>
            </a:extLst>
          </p:cNvPr>
          <p:cNvCxnSpPr>
            <a:cxnSpLocks/>
          </p:cNvCxnSpPr>
          <p:nvPr/>
        </p:nvCxnSpPr>
        <p:spPr>
          <a:xfrm flipV="1">
            <a:off x="1562275" y="3280410"/>
            <a:ext cx="1497818" cy="2021208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D1B96922-3439-41DF-AC35-182F9F3304AC}"/>
              </a:ext>
            </a:extLst>
          </p:cNvPr>
          <p:cNvGrpSpPr/>
          <p:nvPr/>
        </p:nvGrpSpPr>
        <p:grpSpPr>
          <a:xfrm>
            <a:off x="2520000" y="3884972"/>
            <a:ext cx="244549" cy="990555"/>
            <a:chOff x="1440000" y="4883150"/>
            <a:chExt cx="244549" cy="990555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CA198FC4-80F7-4D47-9319-765FD9DEB0D2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2</a:t>
              </a:r>
              <a:endParaRPr lang="ko-KR" altLang="en-US" sz="1200" dirty="0"/>
            </a:p>
          </p:txBody>
        </p: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847AAED2-FFE9-4B81-AC2F-BDD8D12094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C5F435C1-DB2C-4D71-B85A-F8D0D1E393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243A2D06-51B1-4D82-89F5-CAF61FA30116}"/>
              </a:ext>
            </a:extLst>
          </p:cNvPr>
          <p:cNvGrpSpPr/>
          <p:nvPr/>
        </p:nvGrpSpPr>
        <p:grpSpPr>
          <a:xfrm>
            <a:off x="3600000" y="4054736"/>
            <a:ext cx="244549" cy="990555"/>
            <a:chOff x="1440000" y="4883150"/>
            <a:chExt cx="244549" cy="990555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AD0B5148-0323-4110-AC4B-01185CABEA4A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3</a:t>
              </a:r>
              <a:endParaRPr lang="ko-KR" altLang="en-US" sz="1200" dirty="0"/>
            </a:p>
          </p:txBody>
        </p: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A223AABD-2C6D-480A-B1A6-15A205FF6F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71B3DF20-50A8-45A4-86D4-6F30BDB016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B1B15EE4-9603-4B10-9D57-980E5E470A50}"/>
              </a:ext>
            </a:extLst>
          </p:cNvPr>
          <p:cNvGrpSpPr/>
          <p:nvPr/>
        </p:nvGrpSpPr>
        <p:grpSpPr>
          <a:xfrm>
            <a:off x="4674949" y="3174510"/>
            <a:ext cx="244549" cy="990555"/>
            <a:chOff x="1440000" y="4883150"/>
            <a:chExt cx="244549" cy="990555"/>
          </a:xfrm>
        </p:grpSpPr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42035D7D-CBBB-4D4F-90D5-3B0BCDE54CD2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4</a:t>
              </a:r>
              <a:endParaRPr lang="ko-KR" altLang="en-US" sz="1200" dirty="0"/>
            </a:p>
          </p:txBody>
        </p:sp>
        <p:cxnSp>
          <p:nvCxnSpPr>
            <p:cNvPr id="68" name="직선 연결선 67">
              <a:extLst>
                <a:ext uri="{FF2B5EF4-FFF2-40B4-BE49-F238E27FC236}">
                  <a16:creationId xmlns:a16="http://schemas.microsoft.com/office/drawing/2014/main" id="{248677D0-7454-4334-8DC4-B557563029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1D8FE181-EA6E-4B37-86A4-33B54FE153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9FCBB3DB-6C70-42C7-BDCF-1D9D87CC64BC}"/>
              </a:ext>
            </a:extLst>
          </p:cNvPr>
          <p:cNvSpPr txBox="1"/>
          <p:nvPr/>
        </p:nvSpPr>
        <p:spPr>
          <a:xfrm>
            <a:off x="9195674" y="4337157"/>
            <a:ext cx="2990392" cy="163814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1600" spc="-100" dirty="0"/>
              <a:t>D[</a:t>
            </a:r>
            <a:r>
              <a:rPr lang="en-US" altLang="ko-KR" sz="1600" spc="-100" dirty="0" err="1"/>
              <a:t>i</a:t>
            </a:r>
            <a:r>
              <a:rPr lang="en-US" altLang="ko-KR" sz="1600" spc="-100" dirty="0"/>
              <a:t>] : </a:t>
            </a:r>
            <a:r>
              <a:rPr lang="en-US" altLang="ko-KR" sz="1600" spc="-100" dirty="0" err="1"/>
              <a:t>i</a:t>
            </a:r>
            <a:r>
              <a:rPr lang="ko-KR" altLang="en-US" sz="1600" spc="-100" dirty="0"/>
              <a:t>번째 점을 포함하며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그 점까지 조건을 만족하는 꺾은 선 중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선분 개수의 최솟값</a:t>
            </a:r>
            <a:endParaRPr lang="en-US" altLang="ko-KR" sz="1600" spc="-100" dirty="0"/>
          </a:p>
        </p:txBody>
      </p:sp>
      <p:graphicFrame>
        <p:nvGraphicFramePr>
          <p:cNvPr id="51" name="표 50">
            <a:extLst>
              <a:ext uri="{FF2B5EF4-FFF2-40B4-BE49-F238E27FC236}">
                <a16:creationId xmlns:a16="http://schemas.microsoft.com/office/drawing/2014/main" id="{44A11B91-8961-4FA8-A70B-738B4DDE4C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9325056"/>
              </p:ext>
            </p:extLst>
          </p:nvPr>
        </p:nvGraphicFramePr>
        <p:xfrm>
          <a:off x="1028448" y="5599184"/>
          <a:ext cx="970765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78628">
                  <a:extLst>
                    <a:ext uri="{9D8B030D-6E8A-4147-A177-3AD203B41FA5}">
                      <a16:colId xmlns:a16="http://schemas.microsoft.com/office/drawing/2014/main" val="2728075732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639419073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97270646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97977967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826899116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3642093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84951272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6772778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9252985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400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spc="-100" baseline="0" dirty="0">
                          <a:solidFill>
                            <a:schemeClr val="tx1"/>
                          </a:solidFill>
                        </a:rPr>
                        <a:t>∞</a:t>
                      </a:r>
                      <a:endParaRPr lang="ko-KR" altLang="en-US" sz="1400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9588649"/>
                  </a:ext>
                </a:extLst>
              </a:tr>
            </a:tbl>
          </a:graphicData>
        </a:graphic>
      </p:graphicFrame>
      <p:graphicFrame>
        <p:nvGraphicFramePr>
          <p:cNvPr id="74" name="내용 개체 틀 6">
            <a:extLst>
              <a:ext uri="{FF2B5EF4-FFF2-40B4-BE49-F238E27FC236}">
                <a16:creationId xmlns:a16="http://schemas.microsoft.com/office/drawing/2014/main" id="{104A97CD-DED6-46BB-B469-5CE45BB7CF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60146163"/>
              </p:ext>
            </p:extLst>
          </p:nvPr>
        </p:nvGraphicFramePr>
        <p:xfrm>
          <a:off x="1028448" y="5982563"/>
          <a:ext cx="970765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78628">
                  <a:extLst>
                    <a:ext uri="{9D8B030D-6E8A-4147-A177-3AD203B41FA5}">
                      <a16:colId xmlns:a16="http://schemas.microsoft.com/office/drawing/2014/main" val="763237163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958432808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872053634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25064460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4273758967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408214980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980425718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24820795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6092744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rgbClr val="00B05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∞</a:t>
                      </a:r>
                      <a:endParaRPr lang="ko-KR" altLang="en-US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∞</a:t>
                      </a:r>
                      <a:endParaRPr lang="ko-KR" altLang="en-US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∞</a:t>
                      </a:r>
                      <a:endParaRPr lang="ko-KR" altLang="en-US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∞</a:t>
                      </a:r>
                      <a:endParaRPr lang="ko-KR" altLang="en-US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∞</a:t>
                      </a:r>
                      <a:endParaRPr lang="ko-KR" altLang="en-US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∞</a:t>
                      </a:r>
                      <a:endParaRPr lang="ko-KR" altLang="en-US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∞</a:t>
                      </a:r>
                      <a:endParaRPr lang="ko-KR" altLang="en-US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8738879"/>
                  </a:ext>
                </a:extLst>
              </a:tr>
            </a:tbl>
          </a:graphicData>
        </a:graphic>
      </p:graphicFrame>
      <p:sp>
        <p:nvSpPr>
          <p:cNvPr id="49" name="TextBox 48">
            <a:extLst>
              <a:ext uri="{FF2B5EF4-FFF2-40B4-BE49-F238E27FC236}">
                <a16:creationId xmlns:a16="http://schemas.microsoft.com/office/drawing/2014/main" id="{B459767C-6006-499A-BDE6-33D22249AF6A}"/>
              </a:ext>
            </a:extLst>
          </p:cNvPr>
          <p:cNvSpPr txBox="1"/>
          <p:nvPr/>
        </p:nvSpPr>
        <p:spPr>
          <a:xfrm>
            <a:off x="8210444" y="2371"/>
            <a:ext cx="3983658" cy="91959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C000"/>
                </a:solidFill>
              </a:rPr>
              <a:t>주황색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큰 기울기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0000"/>
                </a:solidFill>
              </a:rPr>
              <a:t>빨간색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작은 기울기</a:t>
            </a:r>
            <a:endParaRPr lang="en-US" altLang="ko-KR" sz="1600" spc="-100" dirty="0"/>
          </a:p>
        </p:txBody>
      </p:sp>
    </p:spTree>
    <p:extLst>
      <p:ext uri="{BB962C8B-B14F-4D97-AF65-F5344CB8AC3E}">
        <p14:creationId xmlns:p14="http://schemas.microsoft.com/office/powerpoint/2010/main" val="33503475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05440162-5DD4-4B97-8CF8-C75E0AD38D7D}"/>
              </a:ext>
            </a:extLst>
          </p:cNvPr>
          <p:cNvSpPr/>
          <p:nvPr/>
        </p:nvSpPr>
        <p:spPr>
          <a:xfrm>
            <a:off x="3600007" y="4054868"/>
            <a:ext cx="244541" cy="417924"/>
          </a:xfrm>
          <a:prstGeom prst="rect">
            <a:avLst/>
          </a:prstGeom>
          <a:pattFill prst="ltUpDiag">
            <a:fgClr>
              <a:srgbClr val="FC9AFC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DCD477-B057-4E93-B852-9D56CF161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5957"/>
            <a:ext cx="10972800" cy="923925"/>
          </a:xfrm>
        </p:spPr>
        <p:txBody>
          <a:bodyPr/>
          <a:lstStyle/>
          <a:p>
            <a:r>
              <a:rPr lang="ko-KR" altLang="en-US" dirty="0"/>
              <a:t>부분 문제 조합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22C558-7CAB-4B89-B94E-93BDC6F2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B9784DF-4204-475B-8C97-6A295134D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AD8526A8-7999-43D2-AD63-04F33B11E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A7E7262-5D65-4626-AFF3-5F5AA2641184}"/>
              </a:ext>
            </a:extLst>
          </p:cNvPr>
          <p:cNvGrpSpPr/>
          <p:nvPr/>
        </p:nvGrpSpPr>
        <p:grpSpPr>
          <a:xfrm>
            <a:off x="1440000" y="4803140"/>
            <a:ext cx="244549" cy="990555"/>
            <a:chOff x="1440000" y="4883150"/>
            <a:chExt cx="244549" cy="990555"/>
          </a:xfrm>
          <a:solidFill>
            <a:schemeClr val="accent4"/>
          </a:solidFill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A63CCE29-4331-4D75-ADB1-296E5983F983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0BE33CBB-E62C-4A49-BDDC-902FA7C38D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3206D164-8056-4439-A4E6-8979541154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C7E56607-F76E-467F-B6E0-3265CE71DF14}"/>
              </a:ext>
            </a:extLst>
          </p:cNvPr>
          <p:cNvGrpSpPr/>
          <p:nvPr/>
        </p:nvGrpSpPr>
        <p:grpSpPr>
          <a:xfrm>
            <a:off x="5760000" y="4427738"/>
            <a:ext cx="244549" cy="990555"/>
            <a:chOff x="5760000" y="4427738"/>
            <a:chExt cx="244549" cy="990555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A8AE459B-55D8-40B2-92BD-09C70AD23779}"/>
                </a:ext>
              </a:extLst>
            </p:cNvPr>
            <p:cNvSpPr/>
            <p:nvPr/>
          </p:nvSpPr>
          <p:spPr>
            <a:xfrm>
              <a:off x="5760000" y="4800741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5</a:t>
              </a:r>
              <a:endParaRPr lang="ko-KR" altLang="en-US" sz="1200" dirty="0"/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5762DCE4-E424-4FDA-8E86-EEE3E048E9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4427738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214A921A-87B3-4A7D-83C7-85B9FEEC56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504529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4F7691BB-861D-419C-911A-BFC2F505A141}"/>
              </a:ext>
            </a:extLst>
          </p:cNvPr>
          <p:cNvGrpSpPr/>
          <p:nvPr/>
        </p:nvGrpSpPr>
        <p:grpSpPr>
          <a:xfrm>
            <a:off x="6839999" y="1312245"/>
            <a:ext cx="244549" cy="990555"/>
            <a:chOff x="6839999" y="1312245"/>
            <a:chExt cx="244549" cy="99055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A0F0BEA0-D4DE-4EFF-96C0-264B7FD3C2D8}"/>
                </a:ext>
              </a:extLst>
            </p:cNvPr>
            <p:cNvSpPr/>
            <p:nvPr/>
          </p:nvSpPr>
          <p:spPr>
            <a:xfrm>
              <a:off x="6839999" y="1685248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6</a:t>
              </a:r>
              <a:endParaRPr lang="ko-KR" altLang="en-US" sz="1200" dirty="0"/>
            </a:p>
          </p:txBody>
        </p: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10FB4615-5476-4A06-92A1-545916578D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312245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9526D244-1AE5-42A3-8855-BC82F7A88D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E6B031E3-FAF7-4783-9EAB-DBB6D4D2D60D}"/>
              </a:ext>
            </a:extLst>
          </p:cNvPr>
          <p:cNvGrpSpPr/>
          <p:nvPr/>
        </p:nvGrpSpPr>
        <p:grpSpPr>
          <a:xfrm>
            <a:off x="7920173" y="2548081"/>
            <a:ext cx="244549" cy="990555"/>
            <a:chOff x="7920173" y="2548081"/>
            <a:chExt cx="244549" cy="990555"/>
          </a:xfrm>
        </p:grpSpPr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0ED4454E-C553-4481-B9DE-D68DEE610471}"/>
                </a:ext>
              </a:extLst>
            </p:cNvPr>
            <p:cNvSpPr/>
            <p:nvPr/>
          </p:nvSpPr>
          <p:spPr>
            <a:xfrm>
              <a:off x="7920173" y="2921084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7</a:t>
              </a:r>
              <a:endParaRPr lang="ko-KR" altLang="en-US" sz="1200" dirty="0"/>
            </a:p>
          </p:txBody>
        </p: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856220D6-DA9E-4AF5-8A8B-2AB68C1140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254808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E8D22571-47D4-4EE7-A7BB-47A229BDD1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3165633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B0064CD2-C472-4A0E-AF54-6C5E94369FF4}"/>
              </a:ext>
            </a:extLst>
          </p:cNvPr>
          <p:cNvGrpSpPr/>
          <p:nvPr/>
        </p:nvGrpSpPr>
        <p:grpSpPr>
          <a:xfrm>
            <a:off x="8999998" y="3745959"/>
            <a:ext cx="244549" cy="990555"/>
            <a:chOff x="8999998" y="3745959"/>
            <a:chExt cx="244549" cy="990555"/>
          </a:xfrm>
        </p:grpSpPr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FA3C7D97-5B7E-4C71-A51D-176CF4C46C7F}"/>
                </a:ext>
              </a:extLst>
            </p:cNvPr>
            <p:cNvSpPr/>
            <p:nvPr/>
          </p:nvSpPr>
          <p:spPr>
            <a:xfrm>
              <a:off x="8999998" y="4118962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8</a:t>
              </a:r>
              <a:endParaRPr lang="ko-KR" altLang="en-US" sz="1200" dirty="0"/>
            </a:p>
          </p:txBody>
        </p: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A8DEA20E-9DEE-4428-BAC5-7086418B19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374595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7F7B7084-618A-4582-957C-518994F2D1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436351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BDD83142-F006-4026-A8F6-15DB8046A8CA}"/>
              </a:ext>
            </a:extLst>
          </p:cNvPr>
          <p:cNvGrpSpPr/>
          <p:nvPr/>
        </p:nvGrpSpPr>
        <p:grpSpPr>
          <a:xfrm>
            <a:off x="10079999" y="1929797"/>
            <a:ext cx="244549" cy="990555"/>
            <a:chOff x="10079999" y="1929797"/>
            <a:chExt cx="244549" cy="99055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2D48607-6A76-4C60-8FDD-417E52D1C36E}"/>
                </a:ext>
              </a:extLst>
            </p:cNvPr>
            <p:cNvSpPr/>
            <p:nvPr/>
          </p:nvSpPr>
          <p:spPr>
            <a:xfrm>
              <a:off x="10079999" y="2302800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9</a:t>
              </a:r>
              <a:endParaRPr lang="ko-KR" altLang="en-US" sz="1200" dirty="0"/>
            </a:p>
          </p:txBody>
        </p: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80A1964C-AE4F-4531-8DA9-B522BDC5F8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8053AF54-310F-4E0C-8841-E9A5F49B44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254734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C84FE42-195C-4C7C-9503-AE77BCD23008}"/>
              </a:ext>
            </a:extLst>
          </p:cNvPr>
          <p:cNvCxnSpPr>
            <a:cxnSpLocks/>
          </p:cNvCxnSpPr>
          <p:nvPr/>
        </p:nvCxnSpPr>
        <p:spPr>
          <a:xfrm flipV="1">
            <a:off x="1562275" y="4260968"/>
            <a:ext cx="2758265" cy="104064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9FDE3291-044F-44B3-8634-11F5727788A8}"/>
              </a:ext>
            </a:extLst>
          </p:cNvPr>
          <p:cNvCxnSpPr>
            <a:cxnSpLocks/>
          </p:cNvCxnSpPr>
          <p:nvPr/>
        </p:nvCxnSpPr>
        <p:spPr>
          <a:xfrm flipV="1">
            <a:off x="1562275" y="1556384"/>
            <a:ext cx="2775409" cy="3745234"/>
          </a:xfrm>
          <a:prstGeom prst="line">
            <a:avLst/>
          </a:prstGeom>
          <a:ln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D1B96922-3439-41DF-AC35-182F9F3304AC}"/>
              </a:ext>
            </a:extLst>
          </p:cNvPr>
          <p:cNvGrpSpPr/>
          <p:nvPr/>
        </p:nvGrpSpPr>
        <p:grpSpPr>
          <a:xfrm>
            <a:off x="2520000" y="3884972"/>
            <a:ext cx="244549" cy="990555"/>
            <a:chOff x="1440000" y="4883150"/>
            <a:chExt cx="244549" cy="990555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CA198FC4-80F7-4D47-9319-765FD9DEB0D2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2</a:t>
              </a:r>
              <a:endParaRPr lang="ko-KR" altLang="en-US" sz="1200" dirty="0"/>
            </a:p>
          </p:txBody>
        </p: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847AAED2-FFE9-4B81-AC2F-BDD8D12094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C5F435C1-DB2C-4D71-B85A-F8D0D1E393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243A2D06-51B1-4D82-89F5-CAF61FA30116}"/>
              </a:ext>
            </a:extLst>
          </p:cNvPr>
          <p:cNvGrpSpPr/>
          <p:nvPr/>
        </p:nvGrpSpPr>
        <p:grpSpPr>
          <a:xfrm>
            <a:off x="3600000" y="4054736"/>
            <a:ext cx="244549" cy="990555"/>
            <a:chOff x="1440000" y="4883150"/>
            <a:chExt cx="244549" cy="990555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AD0B5148-0323-4110-AC4B-01185CABEA4A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3</a:t>
              </a:r>
              <a:endParaRPr lang="ko-KR" altLang="en-US" sz="1200" dirty="0"/>
            </a:p>
          </p:txBody>
        </p: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A223AABD-2C6D-480A-B1A6-15A205FF6F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71B3DF20-50A8-45A4-86D4-6F30BDB016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B1B15EE4-9603-4B10-9D57-980E5E470A50}"/>
              </a:ext>
            </a:extLst>
          </p:cNvPr>
          <p:cNvGrpSpPr/>
          <p:nvPr/>
        </p:nvGrpSpPr>
        <p:grpSpPr>
          <a:xfrm>
            <a:off x="4674949" y="3174510"/>
            <a:ext cx="244549" cy="990555"/>
            <a:chOff x="1440000" y="4883150"/>
            <a:chExt cx="244549" cy="990555"/>
          </a:xfrm>
        </p:grpSpPr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42035D7D-CBBB-4D4F-90D5-3B0BCDE54CD2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4</a:t>
              </a:r>
              <a:endParaRPr lang="ko-KR" altLang="en-US" sz="1200" dirty="0"/>
            </a:p>
          </p:txBody>
        </p:sp>
        <p:cxnSp>
          <p:nvCxnSpPr>
            <p:cNvPr id="68" name="직선 연결선 67">
              <a:extLst>
                <a:ext uri="{FF2B5EF4-FFF2-40B4-BE49-F238E27FC236}">
                  <a16:creationId xmlns:a16="http://schemas.microsoft.com/office/drawing/2014/main" id="{248677D0-7454-4334-8DC4-B557563029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1D8FE181-EA6E-4B37-86A4-33B54FE153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70" name="표 69">
            <a:extLst>
              <a:ext uri="{FF2B5EF4-FFF2-40B4-BE49-F238E27FC236}">
                <a16:creationId xmlns:a16="http://schemas.microsoft.com/office/drawing/2014/main" id="{69D6A2E9-8C03-41CA-969F-090250C48C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8709221"/>
              </p:ext>
            </p:extLst>
          </p:nvPr>
        </p:nvGraphicFramePr>
        <p:xfrm>
          <a:off x="1028448" y="5982277"/>
          <a:ext cx="970765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78628">
                  <a:extLst>
                    <a:ext uri="{9D8B030D-6E8A-4147-A177-3AD203B41FA5}">
                      <a16:colId xmlns:a16="http://schemas.microsoft.com/office/drawing/2014/main" val="2728075732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639419073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97270646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97977967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826899116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3642093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84951272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6772778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9252985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9588649"/>
                  </a:ext>
                </a:extLst>
              </a:tr>
            </a:tbl>
          </a:graphicData>
        </a:graphic>
      </p:graphicFrame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92C46214-5CA1-449A-8D03-B2ADD0D93A9C}"/>
              </a:ext>
            </a:extLst>
          </p:cNvPr>
          <p:cNvCxnSpPr>
            <a:cxnSpLocks/>
          </p:cNvCxnSpPr>
          <p:nvPr/>
        </p:nvCxnSpPr>
        <p:spPr>
          <a:xfrm flipV="1">
            <a:off x="1562275" y="3688080"/>
            <a:ext cx="2758265" cy="161353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3A5615F9-C134-44D0-AED4-C87935071FF1}"/>
              </a:ext>
            </a:extLst>
          </p:cNvPr>
          <p:cNvSpPr txBox="1"/>
          <p:nvPr/>
        </p:nvSpPr>
        <p:spPr>
          <a:xfrm>
            <a:off x="9195674" y="4337157"/>
            <a:ext cx="2990392" cy="163814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1600" spc="-100" dirty="0"/>
              <a:t>D[</a:t>
            </a:r>
            <a:r>
              <a:rPr lang="en-US" altLang="ko-KR" sz="1600" spc="-100" dirty="0" err="1"/>
              <a:t>i</a:t>
            </a:r>
            <a:r>
              <a:rPr lang="en-US" altLang="ko-KR" sz="1600" spc="-100" dirty="0"/>
              <a:t>] : </a:t>
            </a:r>
            <a:r>
              <a:rPr lang="en-US" altLang="ko-KR" sz="1600" spc="-100" dirty="0" err="1"/>
              <a:t>i</a:t>
            </a:r>
            <a:r>
              <a:rPr lang="ko-KR" altLang="en-US" sz="1600" spc="-100" dirty="0"/>
              <a:t>번째 점을 포함하며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그 점까지 조건을 만족하는 꺾은 선 중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선분 개수의 최솟값</a:t>
            </a:r>
            <a:endParaRPr lang="en-US" altLang="ko-KR" sz="1600" spc="-1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A7796EE-FF6B-4D10-9C19-2DAD407A66E4}"/>
              </a:ext>
            </a:extLst>
          </p:cNvPr>
          <p:cNvSpPr txBox="1"/>
          <p:nvPr/>
        </p:nvSpPr>
        <p:spPr>
          <a:xfrm>
            <a:off x="8210444" y="2371"/>
            <a:ext cx="3983658" cy="91959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C000"/>
                </a:solidFill>
              </a:rPr>
              <a:t>주황색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큰 기울기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0000"/>
                </a:solidFill>
              </a:rPr>
              <a:t>빨간색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작은 기울기</a:t>
            </a:r>
            <a:endParaRPr lang="en-US" altLang="ko-KR" sz="1600" spc="-100" dirty="0"/>
          </a:p>
        </p:txBody>
      </p:sp>
    </p:spTree>
    <p:extLst>
      <p:ext uri="{BB962C8B-B14F-4D97-AF65-F5344CB8AC3E}">
        <p14:creationId xmlns:p14="http://schemas.microsoft.com/office/powerpoint/2010/main" val="3535497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E54A6C2-2738-4A59-A742-A9BE065A2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55C40B8-4B4C-475B-87AB-949F68FE116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문제 내용</a:t>
            </a:r>
            <a:endParaRPr lang="en-US" altLang="ko-KR" dirty="0"/>
          </a:p>
          <a:p>
            <a:r>
              <a:rPr lang="ko-KR" altLang="en-US" dirty="0"/>
              <a:t>동적 계획법</a:t>
            </a:r>
            <a:endParaRPr lang="en-US" altLang="ko-KR" dirty="0"/>
          </a:p>
          <a:p>
            <a:r>
              <a:rPr lang="ko-KR" altLang="en-US" dirty="0"/>
              <a:t>문제 풀이</a:t>
            </a:r>
            <a:endParaRPr lang="en-US" altLang="ko-KR" dirty="0"/>
          </a:p>
          <a:p>
            <a:r>
              <a:rPr lang="ko-KR" altLang="en-US" dirty="0"/>
              <a:t>부록</a:t>
            </a:r>
            <a:r>
              <a:rPr lang="en-US" altLang="ko-KR" dirty="0"/>
              <a:t>: CCW</a:t>
            </a:r>
            <a:endParaRPr lang="ko-KR" alt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8771B4EC-428D-434B-909B-7ACDED6A5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9055D2-F04E-4539-89BA-E6F7B7990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59706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직사각형 49">
            <a:extLst>
              <a:ext uri="{FF2B5EF4-FFF2-40B4-BE49-F238E27FC236}">
                <a16:creationId xmlns:a16="http://schemas.microsoft.com/office/drawing/2014/main" id="{4C3AE9BA-0303-415B-8A8B-DB1D01019E0E}"/>
              </a:ext>
            </a:extLst>
          </p:cNvPr>
          <p:cNvSpPr/>
          <p:nvPr/>
        </p:nvSpPr>
        <p:spPr>
          <a:xfrm>
            <a:off x="4680004" y="3398431"/>
            <a:ext cx="244541" cy="687793"/>
          </a:xfrm>
          <a:prstGeom prst="rect">
            <a:avLst/>
          </a:prstGeom>
          <a:pattFill prst="ltUpDiag">
            <a:fgClr>
              <a:schemeClr val="tx2">
                <a:lumMod val="25000"/>
                <a:lumOff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DCD477-B057-4E93-B852-9D56CF161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5957"/>
            <a:ext cx="10972800" cy="923925"/>
          </a:xfrm>
        </p:spPr>
        <p:txBody>
          <a:bodyPr/>
          <a:lstStyle/>
          <a:p>
            <a:r>
              <a:rPr lang="ko-KR" altLang="en-US" dirty="0"/>
              <a:t>부분 문제 조합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C3B23F-0B9F-4FF0-9155-DFCAECD57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22C558-7CAB-4B89-B94E-93BDC6F2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B9784DF-4204-475B-8C97-6A295134D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20</a:t>
            </a:fld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A7E7262-5D65-4626-AFF3-5F5AA2641184}"/>
              </a:ext>
            </a:extLst>
          </p:cNvPr>
          <p:cNvGrpSpPr/>
          <p:nvPr/>
        </p:nvGrpSpPr>
        <p:grpSpPr>
          <a:xfrm>
            <a:off x="1440000" y="4803140"/>
            <a:ext cx="244549" cy="990555"/>
            <a:chOff x="1440000" y="4883150"/>
            <a:chExt cx="244549" cy="990555"/>
          </a:xfrm>
          <a:solidFill>
            <a:schemeClr val="accent4"/>
          </a:solidFill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A63CCE29-4331-4D75-ADB1-296E5983F983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0BE33CBB-E62C-4A49-BDDC-902FA7C38D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3206D164-8056-4439-A4E6-8979541154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C7E56607-F76E-467F-B6E0-3265CE71DF14}"/>
              </a:ext>
            </a:extLst>
          </p:cNvPr>
          <p:cNvGrpSpPr/>
          <p:nvPr/>
        </p:nvGrpSpPr>
        <p:grpSpPr>
          <a:xfrm>
            <a:off x="5760000" y="4427738"/>
            <a:ext cx="244549" cy="990555"/>
            <a:chOff x="5760000" y="4427738"/>
            <a:chExt cx="244549" cy="990555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A8AE459B-55D8-40B2-92BD-09C70AD23779}"/>
                </a:ext>
              </a:extLst>
            </p:cNvPr>
            <p:cNvSpPr/>
            <p:nvPr/>
          </p:nvSpPr>
          <p:spPr>
            <a:xfrm>
              <a:off x="5760000" y="4800741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5</a:t>
              </a:r>
              <a:endParaRPr lang="ko-KR" altLang="en-US" sz="1200" dirty="0"/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5762DCE4-E424-4FDA-8E86-EEE3E048E9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4427738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214A921A-87B3-4A7D-83C7-85B9FEEC56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504529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4F7691BB-861D-419C-911A-BFC2F505A141}"/>
              </a:ext>
            </a:extLst>
          </p:cNvPr>
          <p:cNvGrpSpPr/>
          <p:nvPr/>
        </p:nvGrpSpPr>
        <p:grpSpPr>
          <a:xfrm>
            <a:off x="6839999" y="1312245"/>
            <a:ext cx="244549" cy="990555"/>
            <a:chOff x="6839999" y="1312245"/>
            <a:chExt cx="244549" cy="99055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A0F0BEA0-D4DE-4EFF-96C0-264B7FD3C2D8}"/>
                </a:ext>
              </a:extLst>
            </p:cNvPr>
            <p:cNvSpPr/>
            <p:nvPr/>
          </p:nvSpPr>
          <p:spPr>
            <a:xfrm>
              <a:off x="6839999" y="1685248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6</a:t>
              </a:r>
              <a:endParaRPr lang="ko-KR" altLang="en-US" sz="1200" dirty="0"/>
            </a:p>
          </p:txBody>
        </p: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10FB4615-5476-4A06-92A1-545916578D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312245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9526D244-1AE5-42A3-8855-BC82F7A88D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E6B031E3-FAF7-4783-9EAB-DBB6D4D2D60D}"/>
              </a:ext>
            </a:extLst>
          </p:cNvPr>
          <p:cNvGrpSpPr/>
          <p:nvPr/>
        </p:nvGrpSpPr>
        <p:grpSpPr>
          <a:xfrm>
            <a:off x="7920173" y="2548081"/>
            <a:ext cx="244549" cy="990555"/>
            <a:chOff x="7920173" y="2548081"/>
            <a:chExt cx="244549" cy="990555"/>
          </a:xfrm>
        </p:grpSpPr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0ED4454E-C553-4481-B9DE-D68DEE610471}"/>
                </a:ext>
              </a:extLst>
            </p:cNvPr>
            <p:cNvSpPr/>
            <p:nvPr/>
          </p:nvSpPr>
          <p:spPr>
            <a:xfrm>
              <a:off x="7920173" y="2921084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7</a:t>
              </a:r>
              <a:endParaRPr lang="ko-KR" altLang="en-US" sz="1200" dirty="0"/>
            </a:p>
          </p:txBody>
        </p: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856220D6-DA9E-4AF5-8A8B-2AB68C1140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254808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E8D22571-47D4-4EE7-A7BB-47A229BDD1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3165633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B0064CD2-C472-4A0E-AF54-6C5E94369FF4}"/>
              </a:ext>
            </a:extLst>
          </p:cNvPr>
          <p:cNvGrpSpPr/>
          <p:nvPr/>
        </p:nvGrpSpPr>
        <p:grpSpPr>
          <a:xfrm>
            <a:off x="8999998" y="3745959"/>
            <a:ext cx="244549" cy="990555"/>
            <a:chOff x="8999998" y="3745959"/>
            <a:chExt cx="244549" cy="990555"/>
          </a:xfrm>
        </p:grpSpPr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FA3C7D97-5B7E-4C71-A51D-176CF4C46C7F}"/>
                </a:ext>
              </a:extLst>
            </p:cNvPr>
            <p:cNvSpPr/>
            <p:nvPr/>
          </p:nvSpPr>
          <p:spPr>
            <a:xfrm>
              <a:off x="8999998" y="4118962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8</a:t>
              </a:r>
              <a:endParaRPr lang="ko-KR" altLang="en-US" sz="1200" dirty="0"/>
            </a:p>
          </p:txBody>
        </p: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A8DEA20E-9DEE-4428-BAC5-7086418B19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374595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7F7B7084-618A-4582-957C-518994F2D1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436351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BDD83142-F006-4026-A8F6-15DB8046A8CA}"/>
              </a:ext>
            </a:extLst>
          </p:cNvPr>
          <p:cNvGrpSpPr/>
          <p:nvPr/>
        </p:nvGrpSpPr>
        <p:grpSpPr>
          <a:xfrm>
            <a:off x="10079999" y="1929797"/>
            <a:ext cx="244549" cy="990555"/>
            <a:chOff x="10079999" y="1929797"/>
            <a:chExt cx="244549" cy="99055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2D48607-6A76-4C60-8FDD-417E52D1C36E}"/>
                </a:ext>
              </a:extLst>
            </p:cNvPr>
            <p:cNvSpPr/>
            <p:nvPr/>
          </p:nvSpPr>
          <p:spPr>
            <a:xfrm>
              <a:off x="10079999" y="2302800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9</a:t>
              </a:r>
              <a:endParaRPr lang="ko-KR" altLang="en-US" sz="1200" dirty="0"/>
            </a:p>
          </p:txBody>
        </p: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80A1964C-AE4F-4531-8DA9-B522BDC5F8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8053AF54-310F-4E0C-8841-E9A5F49B44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254734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C84FE42-195C-4C7C-9503-AE77BCD23008}"/>
              </a:ext>
            </a:extLst>
          </p:cNvPr>
          <p:cNvCxnSpPr>
            <a:cxnSpLocks/>
          </p:cNvCxnSpPr>
          <p:nvPr/>
        </p:nvCxnSpPr>
        <p:spPr>
          <a:xfrm flipV="1">
            <a:off x="1562275" y="3929742"/>
            <a:ext cx="3636189" cy="137187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D1B96922-3439-41DF-AC35-182F9F3304AC}"/>
              </a:ext>
            </a:extLst>
          </p:cNvPr>
          <p:cNvGrpSpPr/>
          <p:nvPr/>
        </p:nvGrpSpPr>
        <p:grpSpPr>
          <a:xfrm>
            <a:off x="2520000" y="3884972"/>
            <a:ext cx="244549" cy="990555"/>
            <a:chOff x="1440000" y="4883150"/>
            <a:chExt cx="244549" cy="990555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CA198FC4-80F7-4D47-9319-765FD9DEB0D2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2</a:t>
              </a:r>
              <a:endParaRPr lang="ko-KR" altLang="en-US" sz="1200" dirty="0"/>
            </a:p>
          </p:txBody>
        </p: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847AAED2-FFE9-4B81-AC2F-BDD8D12094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C5F435C1-DB2C-4D71-B85A-F8D0D1E393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243A2D06-51B1-4D82-89F5-CAF61FA30116}"/>
              </a:ext>
            </a:extLst>
          </p:cNvPr>
          <p:cNvGrpSpPr/>
          <p:nvPr/>
        </p:nvGrpSpPr>
        <p:grpSpPr>
          <a:xfrm>
            <a:off x="3600000" y="4054736"/>
            <a:ext cx="244549" cy="990555"/>
            <a:chOff x="1440000" y="4883150"/>
            <a:chExt cx="244549" cy="990555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AD0B5148-0323-4110-AC4B-01185CABEA4A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3</a:t>
              </a:r>
              <a:endParaRPr lang="ko-KR" altLang="en-US" sz="1200" dirty="0"/>
            </a:p>
          </p:txBody>
        </p: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A223AABD-2C6D-480A-B1A6-15A205FF6F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71B3DF20-50A8-45A4-86D4-6F30BDB016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B1B15EE4-9603-4B10-9D57-980E5E470A50}"/>
              </a:ext>
            </a:extLst>
          </p:cNvPr>
          <p:cNvGrpSpPr/>
          <p:nvPr/>
        </p:nvGrpSpPr>
        <p:grpSpPr>
          <a:xfrm>
            <a:off x="4674949" y="3174510"/>
            <a:ext cx="244549" cy="990555"/>
            <a:chOff x="1440000" y="4883150"/>
            <a:chExt cx="244549" cy="990555"/>
          </a:xfrm>
        </p:grpSpPr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42035D7D-CBBB-4D4F-90D5-3B0BCDE54CD2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4</a:t>
              </a:r>
              <a:endParaRPr lang="ko-KR" altLang="en-US" sz="1200" dirty="0"/>
            </a:p>
          </p:txBody>
        </p:sp>
        <p:cxnSp>
          <p:nvCxnSpPr>
            <p:cNvPr id="68" name="직선 연결선 67">
              <a:extLst>
                <a:ext uri="{FF2B5EF4-FFF2-40B4-BE49-F238E27FC236}">
                  <a16:creationId xmlns:a16="http://schemas.microsoft.com/office/drawing/2014/main" id="{248677D0-7454-4334-8DC4-B557563029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1D8FE181-EA6E-4B37-86A4-33B54FE153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70" name="표 69">
            <a:extLst>
              <a:ext uri="{FF2B5EF4-FFF2-40B4-BE49-F238E27FC236}">
                <a16:creationId xmlns:a16="http://schemas.microsoft.com/office/drawing/2014/main" id="{69D6A2E9-8C03-41CA-969F-090250C48C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9788292"/>
              </p:ext>
            </p:extLst>
          </p:nvPr>
        </p:nvGraphicFramePr>
        <p:xfrm>
          <a:off x="1028448" y="5982277"/>
          <a:ext cx="970765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78628">
                  <a:extLst>
                    <a:ext uri="{9D8B030D-6E8A-4147-A177-3AD203B41FA5}">
                      <a16:colId xmlns:a16="http://schemas.microsoft.com/office/drawing/2014/main" val="2728075732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639419073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97270646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97977967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826899116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3642093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84951272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6772778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9252985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9588649"/>
                  </a:ext>
                </a:extLst>
              </a:tr>
            </a:tbl>
          </a:graphicData>
        </a:graphic>
      </p:graphicFrame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92C46214-5CA1-449A-8D03-B2ADD0D93A9C}"/>
              </a:ext>
            </a:extLst>
          </p:cNvPr>
          <p:cNvCxnSpPr>
            <a:cxnSpLocks/>
          </p:cNvCxnSpPr>
          <p:nvPr/>
        </p:nvCxnSpPr>
        <p:spPr>
          <a:xfrm flipV="1">
            <a:off x="1562275" y="3174510"/>
            <a:ext cx="3636189" cy="212710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310F250E-01A4-42C8-A83F-A11A450A986A}"/>
              </a:ext>
            </a:extLst>
          </p:cNvPr>
          <p:cNvSpPr txBox="1"/>
          <p:nvPr/>
        </p:nvSpPr>
        <p:spPr>
          <a:xfrm>
            <a:off x="9195674" y="4337157"/>
            <a:ext cx="2990392" cy="163814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1600" spc="-100" dirty="0"/>
              <a:t>D[</a:t>
            </a:r>
            <a:r>
              <a:rPr lang="en-US" altLang="ko-KR" sz="1600" spc="-100" dirty="0" err="1"/>
              <a:t>i</a:t>
            </a:r>
            <a:r>
              <a:rPr lang="en-US" altLang="ko-KR" sz="1600" spc="-100" dirty="0"/>
              <a:t>] : </a:t>
            </a:r>
            <a:r>
              <a:rPr lang="en-US" altLang="ko-KR" sz="1600" spc="-100" dirty="0" err="1"/>
              <a:t>i</a:t>
            </a:r>
            <a:r>
              <a:rPr lang="ko-KR" altLang="en-US" sz="1600" spc="-100" dirty="0"/>
              <a:t>번째 점을 포함하며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그 점까지 조건을 만족하는 꺾은 선 중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선분 개수의 최솟값</a:t>
            </a:r>
            <a:endParaRPr lang="en-US" altLang="ko-KR" sz="1600" spc="-100" dirty="0"/>
          </a:p>
        </p:txBody>
      </p:sp>
      <p:graphicFrame>
        <p:nvGraphicFramePr>
          <p:cNvPr id="49" name="표 48">
            <a:extLst>
              <a:ext uri="{FF2B5EF4-FFF2-40B4-BE49-F238E27FC236}">
                <a16:creationId xmlns:a16="http://schemas.microsoft.com/office/drawing/2014/main" id="{9D1F160B-3902-4122-A65C-9CC41FBD20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4153700"/>
              </p:ext>
            </p:extLst>
          </p:nvPr>
        </p:nvGraphicFramePr>
        <p:xfrm>
          <a:off x="1028448" y="5599184"/>
          <a:ext cx="970765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78628">
                  <a:extLst>
                    <a:ext uri="{9D8B030D-6E8A-4147-A177-3AD203B41FA5}">
                      <a16:colId xmlns:a16="http://schemas.microsoft.com/office/drawing/2014/main" val="2728075732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639419073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97270646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97977967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826899116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3642093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84951272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6772778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9252985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∞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9588649"/>
                  </a:ext>
                </a:extLst>
              </a:tr>
            </a:tbl>
          </a:graphicData>
        </a:graphic>
      </p:graphicFrame>
      <p:sp>
        <p:nvSpPr>
          <p:cNvPr id="51" name="TextBox 50">
            <a:extLst>
              <a:ext uri="{FF2B5EF4-FFF2-40B4-BE49-F238E27FC236}">
                <a16:creationId xmlns:a16="http://schemas.microsoft.com/office/drawing/2014/main" id="{B511127E-88DE-41F7-A1B3-2967840A5A7A}"/>
              </a:ext>
            </a:extLst>
          </p:cNvPr>
          <p:cNvSpPr txBox="1"/>
          <p:nvPr/>
        </p:nvSpPr>
        <p:spPr>
          <a:xfrm>
            <a:off x="8210444" y="2371"/>
            <a:ext cx="3983658" cy="91959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C000"/>
                </a:solidFill>
              </a:rPr>
              <a:t>주황색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큰 기울기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0000"/>
                </a:solidFill>
              </a:rPr>
              <a:t>빨간색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작은 기울기</a:t>
            </a:r>
            <a:endParaRPr lang="en-US" altLang="ko-KR" sz="1600" spc="-100" dirty="0"/>
          </a:p>
        </p:txBody>
      </p:sp>
    </p:spTree>
    <p:extLst>
      <p:ext uri="{BB962C8B-B14F-4D97-AF65-F5344CB8AC3E}">
        <p14:creationId xmlns:p14="http://schemas.microsoft.com/office/powerpoint/2010/main" val="4960719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DCD477-B057-4E93-B852-9D56CF161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5957"/>
            <a:ext cx="10972800" cy="923925"/>
          </a:xfrm>
        </p:spPr>
        <p:txBody>
          <a:bodyPr/>
          <a:lstStyle/>
          <a:p>
            <a:r>
              <a:rPr lang="ko-KR" altLang="en-US" dirty="0"/>
              <a:t>부분 문제 조합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C3B23F-0B9F-4FF0-9155-DFCAECD57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22C558-7CAB-4B89-B94E-93BDC6F2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B9784DF-4204-475B-8C97-6A295134D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21</a:t>
            </a:fld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A7E7262-5D65-4626-AFF3-5F5AA2641184}"/>
              </a:ext>
            </a:extLst>
          </p:cNvPr>
          <p:cNvGrpSpPr/>
          <p:nvPr/>
        </p:nvGrpSpPr>
        <p:grpSpPr>
          <a:xfrm>
            <a:off x="1440000" y="4803140"/>
            <a:ext cx="244549" cy="990555"/>
            <a:chOff x="1440000" y="4883150"/>
            <a:chExt cx="244549" cy="990555"/>
          </a:xfrm>
          <a:solidFill>
            <a:schemeClr val="accent4"/>
          </a:solidFill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A63CCE29-4331-4D75-ADB1-296E5983F983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0BE33CBB-E62C-4A49-BDDC-902FA7C38D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3206D164-8056-4439-A4E6-8979541154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C7E56607-F76E-467F-B6E0-3265CE71DF14}"/>
              </a:ext>
            </a:extLst>
          </p:cNvPr>
          <p:cNvGrpSpPr/>
          <p:nvPr/>
        </p:nvGrpSpPr>
        <p:grpSpPr>
          <a:xfrm>
            <a:off x="5760000" y="4427738"/>
            <a:ext cx="244549" cy="990555"/>
            <a:chOff x="5760000" y="4427738"/>
            <a:chExt cx="244549" cy="990555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A8AE459B-55D8-40B2-92BD-09C70AD23779}"/>
                </a:ext>
              </a:extLst>
            </p:cNvPr>
            <p:cNvSpPr/>
            <p:nvPr/>
          </p:nvSpPr>
          <p:spPr>
            <a:xfrm>
              <a:off x="5760000" y="4800741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5</a:t>
              </a:r>
              <a:endParaRPr lang="ko-KR" altLang="en-US" sz="1200" dirty="0"/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5762DCE4-E424-4FDA-8E86-EEE3E048E9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4427738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214A921A-87B3-4A7D-83C7-85B9FEEC56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504529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4F7691BB-861D-419C-911A-BFC2F505A141}"/>
              </a:ext>
            </a:extLst>
          </p:cNvPr>
          <p:cNvGrpSpPr/>
          <p:nvPr/>
        </p:nvGrpSpPr>
        <p:grpSpPr>
          <a:xfrm>
            <a:off x="6839999" y="1312245"/>
            <a:ext cx="244549" cy="990555"/>
            <a:chOff x="6839999" y="1312245"/>
            <a:chExt cx="244549" cy="99055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A0F0BEA0-D4DE-4EFF-96C0-264B7FD3C2D8}"/>
                </a:ext>
              </a:extLst>
            </p:cNvPr>
            <p:cNvSpPr/>
            <p:nvPr/>
          </p:nvSpPr>
          <p:spPr>
            <a:xfrm>
              <a:off x="6839999" y="1685248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6</a:t>
              </a:r>
              <a:endParaRPr lang="ko-KR" altLang="en-US" sz="1200" dirty="0"/>
            </a:p>
          </p:txBody>
        </p: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10FB4615-5476-4A06-92A1-545916578D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312245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9526D244-1AE5-42A3-8855-BC82F7A88D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E6B031E3-FAF7-4783-9EAB-DBB6D4D2D60D}"/>
              </a:ext>
            </a:extLst>
          </p:cNvPr>
          <p:cNvGrpSpPr/>
          <p:nvPr/>
        </p:nvGrpSpPr>
        <p:grpSpPr>
          <a:xfrm>
            <a:off x="7920173" y="2548081"/>
            <a:ext cx="244549" cy="990555"/>
            <a:chOff x="7920173" y="2548081"/>
            <a:chExt cx="244549" cy="990555"/>
          </a:xfrm>
        </p:grpSpPr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0ED4454E-C553-4481-B9DE-D68DEE610471}"/>
                </a:ext>
              </a:extLst>
            </p:cNvPr>
            <p:cNvSpPr/>
            <p:nvPr/>
          </p:nvSpPr>
          <p:spPr>
            <a:xfrm>
              <a:off x="7920173" y="2921084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7</a:t>
              </a:r>
              <a:endParaRPr lang="ko-KR" altLang="en-US" sz="1200" dirty="0"/>
            </a:p>
          </p:txBody>
        </p: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856220D6-DA9E-4AF5-8A8B-2AB68C1140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254808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E8D22571-47D4-4EE7-A7BB-47A229BDD1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3165633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B0064CD2-C472-4A0E-AF54-6C5E94369FF4}"/>
              </a:ext>
            </a:extLst>
          </p:cNvPr>
          <p:cNvGrpSpPr/>
          <p:nvPr/>
        </p:nvGrpSpPr>
        <p:grpSpPr>
          <a:xfrm>
            <a:off x="8999998" y="3745959"/>
            <a:ext cx="244549" cy="990555"/>
            <a:chOff x="8999998" y="3745959"/>
            <a:chExt cx="244549" cy="990555"/>
          </a:xfrm>
        </p:grpSpPr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FA3C7D97-5B7E-4C71-A51D-176CF4C46C7F}"/>
                </a:ext>
              </a:extLst>
            </p:cNvPr>
            <p:cNvSpPr/>
            <p:nvPr/>
          </p:nvSpPr>
          <p:spPr>
            <a:xfrm>
              <a:off x="8999998" y="4118962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8</a:t>
              </a:r>
              <a:endParaRPr lang="ko-KR" altLang="en-US" sz="1200" dirty="0"/>
            </a:p>
          </p:txBody>
        </p: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A8DEA20E-9DEE-4428-BAC5-7086418B19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374595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7F7B7084-618A-4582-957C-518994F2D1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436351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BDD83142-F006-4026-A8F6-15DB8046A8CA}"/>
              </a:ext>
            </a:extLst>
          </p:cNvPr>
          <p:cNvGrpSpPr/>
          <p:nvPr/>
        </p:nvGrpSpPr>
        <p:grpSpPr>
          <a:xfrm>
            <a:off x="10079999" y="1929797"/>
            <a:ext cx="244549" cy="990555"/>
            <a:chOff x="10079999" y="1929797"/>
            <a:chExt cx="244549" cy="99055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2D48607-6A76-4C60-8FDD-417E52D1C36E}"/>
                </a:ext>
              </a:extLst>
            </p:cNvPr>
            <p:cNvSpPr/>
            <p:nvPr/>
          </p:nvSpPr>
          <p:spPr>
            <a:xfrm>
              <a:off x="10079999" y="2302800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9</a:t>
              </a:r>
              <a:endParaRPr lang="ko-KR" altLang="en-US" sz="1200" dirty="0"/>
            </a:p>
          </p:txBody>
        </p: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80A1964C-AE4F-4531-8DA9-B522BDC5F8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8053AF54-310F-4E0C-8841-E9A5F49B44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254734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C84FE42-195C-4C7C-9503-AE77BCD23008}"/>
              </a:ext>
            </a:extLst>
          </p:cNvPr>
          <p:cNvCxnSpPr>
            <a:cxnSpLocks/>
          </p:cNvCxnSpPr>
          <p:nvPr/>
        </p:nvCxnSpPr>
        <p:spPr>
          <a:xfrm flipV="1">
            <a:off x="1562275" y="1771650"/>
            <a:ext cx="9356270" cy="352996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D1B96922-3439-41DF-AC35-182F9F3304AC}"/>
              </a:ext>
            </a:extLst>
          </p:cNvPr>
          <p:cNvGrpSpPr/>
          <p:nvPr/>
        </p:nvGrpSpPr>
        <p:grpSpPr>
          <a:xfrm>
            <a:off x="2520000" y="3884972"/>
            <a:ext cx="244549" cy="990555"/>
            <a:chOff x="1440000" y="4883150"/>
            <a:chExt cx="244549" cy="990555"/>
          </a:xfrm>
        </p:grpSpPr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CA198FC4-80F7-4D47-9319-765FD9DEB0D2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2</a:t>
              </a:r>
              <a:endParaRPr lang="ko-KR" altLang="en-US" sz="1200" dirty="0"/>
            </a:p>
          </p:txBody>
        </p: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847AAED2-FFE9-4B81-AC2F-BDD8D12094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C5F435C1-DB2C-4D71-B85A-F8D0D1E393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243A2D06-51B1-4D82-89F5-CAF61FA30116}"/>
              </a:ext>
            </a:extLst>
          </p:cNvPr>
          <p:cNvGrpSpPr/>
          <p:nvPr/>
        </p:nvGrpSpPr>
        <p:grpSpPr>
          <a:xfrm>
            <a:off x="3600000" y="4054736"/>
            <a:ext cx="244549" cy="990555"/>
            <a:chOff x="1440000" y="4883150"/>
            <a:chExt cx="244549" cy="990555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AD0B5148-0323-4110-AC4B-01185CABEA4A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3</a:t>
              </a:r>
              <a:endParaRPr lang="ko-KR" altLang="en-US" sz="1200" dirty="0"/>
            </a:p>
          </p:txBody>
        </p: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A223AABD-2C6D-480A-B1A6-15A205FF6F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71B3DF20-50A8-45A4-86D4-6F30BDB016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B1B15EE4-9603-4B10-9D57-980E5E470A50}"/>
              </a:ext>
            </a:extLst>
          </p:cNvPr>
          <p:cNvGrpSpPr/>
          <p:nvPr/>
        </p:nvGrpSpPr>
        <p:grpSpPr>
          <a:xfrm>
            <a:off x="4674949" y="3174510"/>
            <a:ext cx="244549" cy="990555"/>
            <a:chOff x="1440000" y="4883150"/>
            <a:chExt cx="244549" cy="990555"/>
          </a:xfrm>
        </p:grpSpPr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42035D7D-CBBB-4D4F-90D5-3B0BCDE54CD2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4</a:t>
              </a:r>
              <a:endParaRPr lang="ko-KR" altLang="en-US" sz="1200" dirty="0"/>
            </a:p>
          </p:txBody>
        </p:sp>
        <p:cxnSp>
          <p:nvCxnSpPr>
            <p:cNvPr id="68" name="직선 연결선 67">
              <a:extLst>
                <a:ext uri="{FF2B5EF4-FFF2-40B4-BE49-F238E27FC236}">
                  <a16:creationId xmlns:a16="http://schemas.microsoft.com/office/drawing/2014/main" id="{248677D0-7454-4334-8DC4-B557563029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1D8FE181-EA6E-4B37-86A4-33B54FE153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70" name="표 69">
            <a:extLst>
              <a:ext uri="{FF2B5EF4-FFF2-40B4-BE49-F238E27FC236}">
                <a16:creationId xmlns:a16="http://schemas.microsoft.com/office/drawing/2014/main" id="{69D6A2E9-8C03-41CA-969F-090250C48C36}"/>
              </a:ext>
            </a:extLst>
          </p:cNvPr>
          <p:cNvGraphicFramePr>
            <a:graphicFrameLocks noGrp="1"/>
          </p:cNvGraphicFramePr>
          <p:nvPr/>
        </p:nvGraphicFramePr>
        <p:xfrm>
          <a:off x="1028448" y="5982277"/>
          <a:ext cx="970765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78628">
                  <a:extLst>
                    <a:ext uri="{9D8B030D-6E8A-4147-A177-3AD203B41FA5}">
                      <a16:colId xmlns:a16="http://schemas.microsoft.com/office/drawing/2014/main" val="2728075732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639419073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97270646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97977967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826899116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3642093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84951272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6772778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9252985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9588649"/>
                  </a:ext>
                </a:extLst>
              </a:tr>
            </a:tbl>
          </a:graphicData>
        </a:graphic>
      </p:graphicFrame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92C46214-5CA1-449A-8D03-B2ADD0D93A9C}"/>
              </a:ext>
            </a:extLst>
          </p:cNvPr>
          <p:cNvCxnSpPr>
            <a:cxnSpLocks/>
          </p:cNvCxnSpPr>
          <p:nvPr/>
        </p:nvCxnSpPr>
        <p:spPr>
          <a:xfrm flipV="1">
            <a:off x="1562275" y="2547349"/>
            <a:ext cx="4708291" cy="2754267"/>
          </a:xfrm>
          <a:prstGeom prst="line">
            <a:avLst/>
          </a:prstGeom>
          <a:ln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5D760785-7338-4F63-AB1F-FFA86903BF00}"/>
              </a:ext>
            </a:extLst>
          </p:cNvPr>
          <p:cNvCxnSpPr>
            <a:cxnSpLocks/>
          </p:cNvCxnSpPr>
          <p:nvPr/>
        </p:nvCxnSpPr>
        <p:spPr>
          <a:xfrm flipV="1">
            <a:off x="1562273" y="3318933"/>
            <a:ext cx="9356272" cy="1979487"/>
          </a:xfrm>
          <a:prstGeom prst="line">
            <a:avLst/>
          </a:prstGeom>
          <a:ln>
            <a:solidFill>
              <a:srgbClr val="FFC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32D17E41-3286-4106-A138-CFA7FABB3A28}"/>
              </a:ext>
            </a:extLst>
          </p:cNvPr>
          <p:cNvSpPr txBox="1"/>
          <p:nvPr/>
        </p:nvSpPr>
        <p:spPr>
          <a:xfrm>
            <a:off x="9195674" y="4337157"/>
            <a:ext cx="2990392" cy="163814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1600" spc="-100" dirty="0"/>
              <a:t>D[</a:t>
            </a:r>
            <a:r>
              <a:rPr lang="en-US" altLang="ko-KR" sz="1600" spc="-100" dirty="0" err="1"/>
              <a:t>i</a:t>
            </a:r>
            <a:r>
              <a:rPr lang="en-US" altLang="ko-KR" sz="1600" spc="-100" dirty="0"/>
              <a:t>] : </a:t>
            </a:r>
            <a:r>
              <a:rPr lang="en-US" altLang="ko-KR" sz="1600" spc="-100" dirty="0" err="1"/>
              <a:t>i</a:t>
            </a:r>
            <a:r>
              <a:rPr lang="ko-KR" altLang="en-US" sz="1600" spc="-100" dirty="0"/>
              <a:t>번째 점을 포함하며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그 점까지 조건을 만족하는 꺾은 선 중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선분 개수의 최솟값</a:t>
            </a:r>
            <a:endParaRPr lang="en-US" altLang="ko-KR" sz="1600" spc="-100" dirty="0"/>
          </a:p>
        </p:txBody>
      </p:sp>
      <p:sp>
        <p:nvSpPr>
          <p:cNvPr id="50" name="폭발: 8pt 49">
            <a:extLst>
              <a:ext uri="{FF2B5EF4-FFF2-40B4-BE49-F238E27FC236}">
                <a16:creationId xmlns:a16="http://schemas.microsoft.com/office/drawing/2014/main" id="{F2EF3802-C4ED-43C3-8574-12C58DB080BF}"/>
              </a:ext>
            </a:extLst>
          </p:cNvPr>
          <p:cNvSpPr/>
          <p:nvPr/>
        </p:nvSpPr>
        <p:spPr>
          <a:xfrm>
            <a:off x="325745" y="2856524"/>
            <a:ext cx="2133117" cy="2133117"/>
          </a:xfrm>
          <a:prstGeom prst="irregularSeal1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rgbClr val="7030A0"/>
                </a:solidFill>
                <a:latin typeface="+mj-lt"/>
                <a:ea typeface="+mj-ea"/>
              </a:rPr>
              <a:t>STOP</a:t>
            </a:r>
            <a:endParaRPr lang="ko-KR" altLang="en-US" sz="2800" dirty="0">
              <a:solidFill>
                <a:srgbClr val="7030A0"/>
              </a:solidFill>
              <a:latin typeface="+mj-lt"/>
              <a:ea typeface="+mj-ea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5613099-9D2B-4F30-87D7-C5FA3CA242F2}"/>
              </a:ext>
            </a:extLst>
          </p:cNvPr>
          <p:cNvSpPr txBox="1"/>
          <p:nvPr/>
        </p:nvSpPr>
        <p:spPr>
          <a:xfrm>
            <a:off x="8210444" y="2371"/>
            <a:ext cx="3983658" cy="91959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C000"/>
                </a:solidFill>
              </a:rPr>
              <a:t>주황색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큰 기울기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0000"/>
                </a:solidFill>
              </a:rPr>
              <a:t>빨간색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작은 기울기</a:t>
            </a:r>
            <a:endParaRPr lang="en-US" altLang="ko-KR" sz="1600" spc="-100" dirty="0"/>
          </a:p>
        </p:txBody>
      </p:sp>
    </p:spTree>
    <p:extLst>
      <p:ext uri="{BB962C8B-B14F-4D97-AF65-F5344CB8AC3E}">
        <p14:creationId xmlns:p14="http://schemas.microsoft.com/office/powerpoint/2010/main" val="19854554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직사각형 53">
            <a:extLst>
              <a:ext uri="{FF2B5EF4-FFF2-40B4-BE49-F238E27FC236}">
                <a16:creationId xmlns:a16="http://schemas.microsoft.com/office/drawing/2014/main" id="{ACA383FF-4911-49E4-8077-83447A6D4BA9}"/>
              </a:ext>
            </a:extLst>
          </p:cNvPr>
          <p:cNvSpPr/>
          <p:nvPr/>
        </p:nvSpPr>
        <p:spPr>
          <a:xfrm>
            <a:off x="3603871" y="4073828"/>
            <a:ext cx="244541" cy="973080"/>
          </a:xfrm>
          <a:prstGeom prst="rect">
            <a:avLst/>
          </a:prstGeom>
          <a:pattFill prst="ltUpDiag">
            <a:fgClr>
              <a:schemeClr val="tx2">
                <a:lumMod val="25000"/>
                <a:lumOff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DCD477-B057-4E93-B852-9D56CF161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5957"/>
            <a:ext cx="10972800" cy="923925"/>
          </a:xfrm>
        </p:spPr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부분 문제 조합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C3B23F-0B9F-4FF0-9155-DFCAECD57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22C558-7CAB-4B89-B94E-93BDC6F2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B9784DF-4204-475B-8C97-6A295134D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22</a:t>
            </a:fld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A7E7262-5D65-4626-AFF3-5F5AA2641184}"/>
              </a:ext>
            </a:extLst>
          </p:cNvPr>
          <p:cNvGrpSpPr/>
          <p:nvPr/>
        </p:nvGrpSpPr>
        <p:grpSpPr>
          <a:xfrm>
            <a:off x="1440000" y="4803140"/>
            <a:ext cx="244549" cy="990555"/>
            <a:chOff x="1440000" y="4883150"/>
            <a:chExt cx="244549" cy="990555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A63CCE29-4331-4D75-ADB1-296E5983F983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0BE33CBB-E62C-4A49-BDDC-902FA7C38D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3206D164-8056-4439-A4E6-8979541154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4157A7C3-26B6-4096-8B27-E1A9FB06B148}"/>
              </a:ext>
            </a:extLst>
          </p:cNvPr>
          <p:cNvGrpSpPr/>
          <p:nvPr/>
        </p:nvGrpSpPr>
        <p:grpSpPr>
          <a:xfrm>
            <a:off x="2520000" y="3884972"/>
            <a:ext cx="244549" cy="990555"/>
            <a:chOff x="1440000" y="4883150"/>
            <a:chExt cx="244549" cy="990555"/>
          </a:xfrm>
          <a:solidFill>
            <a:schemeClr val="accent4"/>
          </a:solidFill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B8F00B8C-DBEC-4B63-A5BB-442F0AECA5B5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2</a:t>
              </a:r>
              <a:endParaRPr lang="ko-KR" altLang="en-US" sz="1200" dirty="0"/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9C87B1D1-90F3-4F2D-BDC5-D1FE0704B2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3E1E40B-CD45-47B5-9456-A8B117609C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BCAADAC-8386-48FE-B618-F2FEB4A6CE08}"/>
              </a:ext>
            </a:extLst>
          </p:cNvPr>
          <p:cNvGrpSpPr/>
          <p:nvPr/>
        </p:nvGrpSpPr>
        <p:grpSpPr>
          <a:xfrm>
            <a:off x="3600000" y="4054736"/>
            <a:ext cx="244549" cy="990555"/>
            <a:chOff x="1440000" y="4883150"/>
            <a:chExt cx="244549" cy="990555"/>
          </a:xfrm>
        </p:grpSpPr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0E34EB8-960C-487D-9287-61513DADBFC7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3</a:t>
              </a:r>
              <a:endParaRPr lang="ko-KR" altLang="en-US" sz="1200" dirty="0"/>
            </a:p>
          </p:txBody>
        </p: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6FF19070-983E-4C29-8AFE-EB2D332B08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EA1879E8-FD1E-4F20-B5D1-AAC68AF952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8BEAE0DD-1263-43AF-9BFB-ADEE8677D608}"/>
              </a:ext>
            </a:extLst>
          </p:cNvPr>
          <p:cNvGrpSpPr/>
          <p:nvPr/>
        </p:nvGrpSpPr>
        <p:grpSpPr>
          <a:xfrm>
            <a:off x="4674949" y="3174510"/>
            <a:ext cx="244549" cy="990555"/>
            <a:chOff x="1440000" y="4883150"/>
            <a:chExt cx="244549" cy="990555"/>
          </a:xfrm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B0F73C57-0483-4047-9102-A57B01FDF983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4</a:t>
              </a:r>
              <a:endParaRPr lang="ko-KR" altLang="en-US" sz="1200" dirty="0"/>
            </a:p>
          </p:txBody>
        </p: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99041208-7D23-474F-823C-83992F4F3E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A4A9A28E-639E-45E2-81B9-4A3BFCD5EC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C7E56607-F76E-467F-B6E0-3265CE71DF14}"/>
              </a:ext>
            </a:extLst>
          </p:cNvPr>
          <p:cNvGrpSpPr/>
          <p:nvPr/>
        </p:nvGrpSpPr>
        <p:grpSpPr>
          <a:xfrm>
            <a:off x="5760000" y="4427738"/>
            <a:ext cx="244549" cy="990555"/>
            <a:chOff x="5760000" y="4427738"/>
            <a:chExt cx="244549" cy="990555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A8AE459B-55D8-40B2-92BD-09C70AD23779}"/>
                </a:ext>
              </a:extLst>
            </p:cNvPr>
            <p:cNvSpPr/>
            <p:nvPr/>
          </p:nvSpPr>
          <p:spPr>
            <a:xfrm>
              <a:off x="5760000" y="4800741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5</a:t>
              </a:r>
              <a:endParaRPr lang="ko-KR" altLang="en-US" sz="1200" dirty="0"/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5762DCE4-E424-4FDA-8E86-EEE3E048E9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4427738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214A921A-87B3-4A7D-83C7-85B9FEEC56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504529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4F7691BB-861D-419C-911A-BFC2F505A141}"/>
              </a:ext>
            </a:extLst>
          </p:cNvPr>
          <p:cNvGrpSpPr/>
          <p:nvPr/>
        </p:nvGrpSpPr>
        <p:grpSpPr>
          <a:xfrm>
            <a:off x="6839999" y="1312245"/>
            <a:ext cx="244549" cy="990555"/>
            <a:chOff x="6839999" y="1312245"/>
            <a:chExt cx="244549" cy="99055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A0F0BEA0-D4DE-4EFF-96C0-264B7FD3C2D8}"/>
                </a:ext>
              </a:extLst>
            </p:cNvPr>
            <p:cNvSpPr/>
            <p:nvPr/>
          </p:nvSpPr>
          <p:spPr>
            <a:xfrm>
              <a:off x="6839999" y="1685248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6</a:t>
              </a:r>
              <a:endParaRPr lang="ko-KR" altLang="en-US" sz="1200" dirty="0"/>
            </a:p>
          </p:txBody>
        </p: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10FB4615-5476-4A06-92A1-545916578D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312245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9526D244-1AE5-42A3-8855-BC82F7A88D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E6B031E3-FAF7-4783-9EAB-DBB6D4D2D60D}"/>
              </a:ext>
            </a:extLst>
          </p:cNvPr>
          <p:cNvGrpSpPr/>
          <p:nvPr/>
        </p:nvGrpSpPr>
        <p:grpSpPr>
          <a:xfrm>
            <a:off x="7920173" y="2548081"/>
            <a:ext cx="244549" cy="990555"/>
            <a:chOff x="7920173" y="2548081"/>
            <a:chExt cx="244549" cy="990555"/>
          </a:xfrm>
        </p:grpSpPr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0ED4454E-C553-4481-B9DE-D68DEE610471}"/>
                </a:ext>
              </a:extLst>
            </p:cNvPr>
            <p:cNvSpPr/>
            <p:nvPr/>
          </p:nvSpPr>
          <p:spPr>
            <a:xfrm>
              <a:off x="7920173" y="2921084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7</a:t>
              </a:r>
              <a:endParaRPr lang="ko-KR" altLang="en-US" sz="1200" dirty="0"/>
            </a:p>
          </p:txBody>
        </p: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856220D6-DA9E-4AF5-8A8B-2AB68C1140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254808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E8D22571-47D4-4EE7-A7BB-47A229BDD1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3165633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B0064CD2-C472-4A0E-AF54-6C5E94369FF4}"/>
              </a:ext>
            </a:extLst>
          </p:cNvPr>
          <p:cNvGrpSpPr/>
          <p:nvPr/>
        </p:nvGrpSpPr>
        <p:grpSpPr>
          <a:xfrm>
            <a:off x="8999998" y="3745959"/>
            <a:ext cx="244549" cy="990555"/>
            <a:chOff x="8999998" y="3745959"/>
            <a:chExt cx="244549" cy="990555"/>
          </a:xfrm>
        </p:grpSpPr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FA3C7D97-5B7E-4C71-A51D-176CF4C46C7F}"/>
                </a:ext>
              </a:extLst>
            </p:cNvPr>
            <p:cNvSpPr/>
            <p:nvPr/>
          </p:nvSpPr>
          <p:spPr>
            <a:xfrm>
              <a:off x="8999998" y="4118962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8</a:t>
              </a:r>
              <a:endParaRPr lang="ko-KR" altLang="en-US" sz="1200" dirty="0"/>
            </a:p>
          </p:txBody>
        </p: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A8DEA20E-9DEE-4428-BAC5-7086418B19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374595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7F7B7084-618A-4582-957C-518994F2D1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436351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BDD83142-F006-4026-A8F6-15DB8046A8CA}"/>
              </a:ext>
            </a:extLst>
          </p:cNvPr>
          <p:cNvGrpSpPr/>
          <p:nvPr/>
        </p:nvGrpSpPr>
        <p:grpSpPr>
          <a:xfrm>
            <a:off x="10079999" y="1929797"/>
            <a:ext cx="244549" cy="990555"/>
            <a:chOff x="10079999" y="1929797"/>
            <a:chExt cx="244549" cy="99055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2D48607-6A76-4C60-8FDD-417E52D1C36E}"/>
                </a:ext>
              </a:extLst>
            </p:cNvPr>
            <p:cNvSpPr/>
            <p:nvPr/>
          </p:nvSpPr>
          <p:spPr>
            <a:xfrm>
              <a:off x="10079999" y="2302800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9</a:t>
              </a:r>
              <a:endParaRPr lang="ko-KR" altLang="en-US" sz="1200" dirty="0"/>
            </a:p>
          </p:txBody>
        </p: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80A1964C-AE4F-4531-8DA9-B522BDC5F8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8053AF54-310F-4E0C-8841-E9A5F49B44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254734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7" name="표 96">
            <a:extLst>
              <a:ext uri="{FF2B5EF4-FFF2-40B4-BE49-F238E27FC236}">
                <a16:creationId xmlns:a16="http://schemas.microsoft.com/office/drawing/2014/main" id="{5ACD10E5-3597-4792-83B9-E2F323D722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9455357"/>
              </p:ext>
            </p:extLst>
          </p:nvPr>
        </p:nvGraphicFramePr>
        <p:xfrm>
          <a:off x="1028448" y="5982277"/>
          <a:ext cx="970765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78628">
                  <a:extLst>
                    <a:ext uri="{9D8B030D-6E8A-4147-A177-3AD203B41FA5}">
                      <a16:colId xmlns:a16="http://schemas.microsoft.com/office/drawing/2014/main" val="2728075732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639419073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97270646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97977967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826899116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3642093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84951272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6772778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9252985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00B050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9588649"/>
                  </a:ext>
                </a:extLst>
              </a:tr>
            </a:tbl>
          </a:graphicData>
        </a:graphic>
      </p:graphicFrame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1FB44B1-02E2-450E-99C3-C6D0C465DAEA}"/>
              </a:ext>
            </a:extLst>
          </p:cNvPr>
          <p:cNvCxnSpPr>
            <a:cxnSpLocks/>
          </p:cNvCxnSpPr>
          <p:nvPr/>
        </p:nvCxnSpPr>
        <p:spPr>
          <a:xfrm flipV="1">
            <a:off x="2640806" y="3884972"/>
            <a:ext cx="1622584" cy="498909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2B327973-48D5-445A-84CD-6885CF98FE92}"/>
              </a:ext>
            </a:extLst>
          </p:cNvPr>
          <p:cNvCxnSpPr>
            <a:cxnSpLocks/>
          </p:cNvCxnSpPr>
          <p:nvPr/>
        </p:nvCxnSpPr>
        <p:spPr>
          <a:xfrm>
            <a:off x="2640806" y="4383882"/>
            <a:ext cx="1537494" cy="96916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73D11989-DD5D-4A6B-B3E1-8A1C9DB783D8}"/>
              </a:ext>
            </a:extLst>
          </p:cNvPr>
          <p:cNvSpPr txBox="1"/>
          <p:nvPr/>
        </p:nvSpPr>
        <p:spPr>
          <a:xfrm>
            <a:off x="9195674" y="4337157"/>
            <a:ext cx="2990392" cy="163814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1600" spc="-100" dirty="0"/>
              <a:t>D[</a:t>
            </a:r>
            <a:r>
              <a:rPr lang="en-US" altLang="ko-KR" sz="1600" spc="-100" dirty="0" err="1"/>
              <a:t>i</a:t>
            </a:r>
            <a:r>
              <a:rPr lang="en-US" altLang="ko-KR" sz="1600" spc="-100" dirty="0"/>
              <a:t>] : </a:t>
            </a:r>
            <a:r>
              <a:rPr lang="en-US" altLang="ko-KR" sz="1600" spc="-100" dirty="0" err="1"/>
              <a:t>i</a:t>
            </a:r>
            <a:r>
              <a:rPr lang="ko-KR" altLang="en-US" sz="1600" spc="-100" dirty="0"/>
              <a:t>번째 점을 포함하며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그 점까지 조건을 만족하는 꺾은 선 중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선분 개수의 최솟값</a:t>
            </a:r>
            <a:endParaRPr lang="en-US" altLang="ko-KR" sz="1600" spc="-100" dirty="0"/>
          </a:p>
        </p:txBody>
      </p:sp>
      <p:graphicFrame>
        <p:nvGraphicFramePr>
          <p:cNvPr id="53" name="표 52">
            <a:extLst>
              <a:ext uri="{FF2B5EF4-FFF2-40B4-BE49-F238E27FC236}">
                <a16:creationId xmlns:a16="http://schemas.microsoft.com/office/drawing/2014/main" id="{9AA7DE2E-CB34-4CFE-908C-B4BC163F4E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6291045"/>
              </p:ext>
            </p:extLst>
          </p:nvPr>
        </p:nvGraphicFramePr>
        <p:xfrm>
          <a:off x="1028448" y="5599184"/>
          <a:ext cx="970765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78628">
                  <a:extLst>
                    <a:ext uri="{9D8B030D-6E8A-4147-A177-3AD203B41FA5}">
                      <a16:colId xmlns:a16="http://schemas.microsoft.com/office/drawing/2014/main" val="2728075732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639419073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97270646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97977967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826899116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3642093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84951272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6772778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9252985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∞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9588649"/>
                  </a:ext>
                </a:extLst>
              </a:tr>
            </a:tbl>
          </a:graphicData>
        </a:graphic>
      </p:graphicFrame>
      <p:sp>
        <p:nvSpPr>
          <p:cNvPr id="58" name="TextBox 57">
            <a:extLst>
              <a:ext uri="{FF2B5EF4-FFF2-40B4-BE49-F238E27FC236}">
                <a16:creationId xmlns:a16="http://schemas.microsoft.com/office/drawing/2014/main" id="{FB57577A-0882-4764-8732-F0EE3B882859}"/>
              </a:ext>
            </a:extLst>
          </p:cNvPr>
          <p:cNvSpPr txBox="1"/>
          <p:nvPr/>
        </p:nvSpPr>
        <p:spPr>
          <a:xfrm>
            <a:off x="8210444" y="2371"/>
            <a:ext cx="3983658" cy="91959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C000"/>
                </a:solidFill>
              </a:rPr>
              <a:t>주황색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큰 기울기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0000"/>
                </a:solidFill>
              </a:rPr>
              <a:t>빨간색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작은 기울기</a:t>
            </a:r>
            <a:endParaRPr lang="en-US" altLang="ko-KR" sz="1600" spc="-100" dirty="0"/>
          </a:p>
        </p:txBody>
      </p:sp>
    </p:spTree>
    <p:extLst>
      <p:ext uri="{BB962C8B-B14F-4D97-AF65-F5344CB8AC3E}">
        <p14:creationId xmlns:p14="http://schemas.microsoft.com/office/powerpoint/2010/main" val="3692919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직사각형 53">
            <a:extLst>
              <a:ext uri="{FF2B5EF4-FFF2-40B4-BE49-F238E27FC236}">
                <a16:creationId xmlns:a16="http://schemas.microsoft.com/office/drawing/2014/main" id="{4B01B24F-8AB9-4BB4-AC9A-303E563DE0D7}"/>
              </a:ext>
            </a:extLst>
          </p:cNvPr>
          <p:cNvSpPr/>
          <p:nvPr/>
        </p:nvSpPr>
        <p:spPr>
          <a:xfrm>
            <a:off x="4673482" y="3713274"/>
            <a:ext cx="244541" cy="451791"/>
          </a:xfrm>
          <a:prstGeom prst="rect">
            <a:avLst/>
          </a:prstGeom>
          <a:pattFill prst="ltUpDiag">
            <a:fgClr>
              <a:srgbClr val="FC9AFC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DCD477-B057-4E93-B852-9D56CF161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5957"/>
            <a:ext cx="10972800" cy="923925"/>
          </a:xfrm>
        </p:spPr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부분 문제 조합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C3B23F-0B9F-4FF0-9155-DFCAECD57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22C558-7CAB-4B89-B94E-93BDC6F2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B9784DF-4204-475B-8C97-6A295134D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23</a:t>
            </a:fld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A7E7262-5D65-4626-AFF3-5F5AA2641184}"/>
              </a:ext>
            </a:extLst>
          </p:cNvPr>
          <p:cNvGrpSpPr/>
          <p:nvPr/>
        </p:nvGrpSpPr>
        <p:grpSpPr>
          <a:xfrm>
            <a:off x="1440000" y="4803140"/>
            <a:ext cx="244549" cy="990555"/>
            <a:chOff x="1440000" y="4883150"/>
            <a:chExt cx="244549" cy="990555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A63CCE29-4331-4D75-ADB1-296E5983F983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0BE33CBB-E62C-4A49-BDDC-902FA7C38D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3206D164-8056-4439-A4E6-8979541154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4157A7C3-26B6-4096-8B27-E1A9FB06B148}"/>
              </a:ext>
            </a:extLst>
          </p:cNvPr>
          <p:cNvGrpSpPr/>
          <p:nvPr/>
        </p:nvGrpSpPr>
        <p:grpSpPr>
          <a:xfrm>
            <a:off x="2520000" y="3884972"/>
            <a:ext cx="244549" cy="990555"/>
            <a:chOff x="1440000" y="4883150"/>
            <a:chExt cx="244549" cy="990555"/>
          </a:xfrm>
          <a:solidFill>
            <a:schemeClr val="accent4"/>
          </a:solidFill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B8F00B8C-DBEC-4B63-A5BB-442F0AECA5B5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2</a:t>
              </a:r>
              <a:endParaRPr lang="ko-KR" altLang="en-US" sz="1200" dirty="0"/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9C87B1D1-90F3-4F2D-BDC5-D1FE0704B2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3E1E40B-CD45-47B5-9456-A8B117609C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BCAADAC-8386-48FE-B618-F2FEB4A6CE08}"/>
              </a:ext>
            </a:extLst>
          </p:cNvPr>
          <p:cNvGrpSpPr/>
          <p:nvPr/>
        </p:nvGrpSpPr>
        <p:grpSpPr>
          <a:xfrm>
            <a:off x="3600000" y="4054736"/>
            <a:ext cx="244549" cy="990555"/>
            <a:chOff x="1440000" y="4883150"/>
            <a:chExt cx="244549" cy="990555"/>
          </a:xfrm>
        </p:grpSpPr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0E34EB8-960C-487D-9287-61513DADBFC7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3</a:t>
              </a:r>
              <a:endParaRPr lang="ko-KR" altLang="en-US" sz="1200" dirty="0"/>
            </a:p>
          </p:txBody>
        </p: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6FF19070-983E-4C29-8AFE-EB2D332B08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EA1879E8-FD1E-4F20-B5D1-AAC68AF952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8BEAE0DD-1263-43AF-9BFB-ADEE8677D608}"/>
              </a:ext>
            </a:extLst>
          </p:cNvPr>
          <p:cNvGrpSpPr/>
          <p:nvPr/>
        </p:nvGrpSpPr>
        <p:grpSpPr>
          <a:xfrm>
            <a:off x="4674949" y="3174510"/>
            <a:ext cx="244549" cy="990555"/>
            <a:chOff x="1440000" y="4883150"/>
            <a:chExt cx="244549" cy="990555"/>
          </a:xfrm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B0F73C57-0483-4047-9102-A57B01FDF983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4</a:t>
              </a:r>
              <a:endParaRPr lang="ko-KR" altLang="en-US" sz="1200" dirty="0"/>
            </a:p>
          </p:txBody>
        </p: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99041208-7D23-474F-823C-83992F4F3E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A4A9A28E-639E-45E2-81B9-4A3BFCD5EC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C7E56607-F76E-467F-B6E0-3265CE71DF14}"/>
              </a:ext>
            </a:extLst>
          </p:cNvPr>
          <p:cNvGrpSpPr/>
          <p:nvPr/>
        </p:nvGrpSpPr>
        <p:grpSpPr>
          <a:xfrm>
            <a:off x="5760000" y="4427738"/>
            <a:ext cx="244549" cy="990555"/>
            <a:chOff x="5760000" y="4427738"/>
            <a:chExt cx="244549" cy="990555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A8AE459B-55D8-40B2-92BD-09C70AD23779}"/>
                </a:ext>
              </a:extLst>
            </p:cNvPr>
            <p:cNvSpPr/>
            <p:nvPr/>
          </p:nvSpPr>
          <p:spPr>
            <a:xfrm>
              <a:off x="5760000" y="4800741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5</a:t>
              </a:r>
              <a:endParaRPr lang="ko-KR" altLang="en-US" sz="1200" dirty="0"/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5762DCE4-E424-4FDA-8E86-EEE3E048E9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4427738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214A921A-87B3-4A7D-83C7-85B9FEEC56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504529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4F7691BB-861D-419C-911A-BFC2F505A141}"/>
              </a:ext>
            </a:extLst>
          </p:cNvPr>
          <p:cNvGrpSpPr/>
          <p:nvPr/>
        </p:nvGrpSpPr>
        <p:grpSpPr>
          <a:xfrm>
            <a:off x="6839999" y="1312245"/>
            <a:ext cx="244549" cy="990555"/>
            <a:chOff x="6839999" y="1312245"/>
            <a:chExt cx="244549" cy="99055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A0F0BEA0-D4DE-4EFF-96C0-264B7FD3C2D8}"/>
                </a:ext>
              </a:extLst>
            </p:cNvPr>
            <p:cNvSpPr/>
            <p:nvPr/>
          </p:nvSpPr>
          <p:spPr>
            <a:xfrm>
              <a:off x="6839999" y="1685248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6</a:t>
              </a:r>
              <a:endParaRPr lang="ko-KR" altLang="en-US" sz="1200" dirty="0"/>
            </a:p>
          </p:txBody>
        </p: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10FB4615-5476-4A06-92A1-545916578D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312245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9526D244-1AE5-42A3-8855-BC82F7A88D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E6B031E3-FAF7-4783-9EAB-DBB6D4D2D60D}"/>
              </a:ext>
            </a:extLst>
          </p:cNvPr>
          <p:cNvGrpSpPr/>
          <p:nvPr/>
        </p:nvGrpSpPr>
        <p:grpSpPr>
          <a:xfrm>
            <a:off x="7920173" y="2548081"/>
            <a:ext cx="244549" cy="990555"/>
            <a:chOff x="7920173" y="2548081"/>
            <a:chExt cx="244549" cy="990555"/>
          </a:xfrm>
        </p:grpSpPr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0ED4454E-C553-4481-B9DE-D68DEE610471}"/>
                </a:ext>
              </a:extLst>
            </p:cNvPr>
            <p:cNvSpPr/>
            <p:nvPr/>
          </p:nvSpPr>
          <p:spPr>
            <a:xfrm>
              <a:off x="7920173" y="2921084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7</a:t>
              </a:r>
              <a:endParaRPr lang="ko-KR" altLang="en-US" sz="1200" dirty="0"/>
            </a:p>
          </p:txBody>
        </p: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856220D6-DA9E-4AF5-8A8B-2AB68C1140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254808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E8D22571-47D4-4EE7-A7BB-47A229BDD1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3165633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B0064CD2-C472-4A0E-AF54-6C5E94369FF4}"/>
              </a:ext>
            </a:extLst>
          </p:cNvPr>
          <p:cNvGrpSpPr/>
          <p:nvPr/>
        </p:nvGrpSpPr>
        <p:grpSpPr>
          <a:xfrm>
            <a:off x="8999998" y="3745959"/>
            <a:ext cx="244549" cy="990555"/>
            <a:chOff x="8999998" y="3745959"/>
            <a:chExt cx="244549" cy="990555"/>
          </a:xfrm>
        </p:grpSpPr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FA3C7D97-5B7E-4C71-A51D-176CF4C46C7F}"/>
                </a:ext>
              </a:extLst>
            </p:cNvPr>
            <p:cNvSpPr/>
            <p:nvPr/>
          </p:nvSpPr>
          <p:spPr>
            <a:xfrm>
              <a:off x="8999998" y="4118962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8</a:t>
              </a:r>
              <a:endParaRPr lang="ko-KR" altLang="en-US" sz="1200" dirty="0"/>
            </a:p>
          </p:txBody>
        </p: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A8DEA20E-9DEE-4428-BAC5-7086418B19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374595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7F7B7084-618A-4582-957C-518994F2D1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436351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BDD83142-F006-4026-A8F6-15DB8046A8CA}"/>
              </a:ext>
            </a:extLst>
          </p:cNvPr>
          <p:cNvGrpSpPr/>
          <p:nvPr/>
        </p:nvGrpSpPr>
        <p:grpSpPr>
          <a:xfrm>
            <a:off x="10079999" y="1929797"/>
            <a:ext cx="244549" cy="990555"/>
            <a:chOff x="10079999" y="1929797"/>
            <a:chExt cx="244549" cy="99055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2D48607-6A76-4C60-8FDD-417E52D1C36E}"/>
                </a:ext>
              </a:extLst>
            </p:cNvPr>
            <p:cNvSpPr/>
            <p:nvPr/>
          </p:nvSpPr>
          <p:spPr>
            <a:xfrm>
              <a:off x="10079999" y="2302800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9</a:t>
              </a:r>
              <a:endParaRPr lang="ko-KR" altLang="en-US" sz="1200" dirty="0"/>
            </a:p>
          </p:txBody>
        </p: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80A1964C-AE4F-4531-8DA9-B522BDC5F8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8053AF54-310F-4E0C-8841-E9A5F49B44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254734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7" name="표 96">
            <a:extLst>
              <a:ext uri="{FF2B5EF4-FFF2-40B4-BE49-F238E27FC236}">
                <a16:creationId xmlns:a16="http://schemas.microsoft.com/office/drawing/2014/main" id="{5ACD10E5-3597-4792-83B9-E2F323D722F1}"/>
              </a:ext>
            </a:extLst>
          </p:cNvPr>
          <p:cNvGraphicFramePr>
            <a:graphicFrameLocks noGrp="1"/>
          </p:cNvGraphicFramePr>
          <p:nvPr/>
        </p:nvGraphicFramePr>
        <p:xfrm>
          <a:off x="1028448" y="5982277"/>
          <a:ext cx="970765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78628">
                  <a:extLst>
                    <a:ext uri="{9D8B030D-6E8A-4147-A177-3AD203B41FA5}">
                      <a16:colId xmlns:a16="http://schemas.microsoft.com/office/drawing/2014/main" val="2728075732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639419073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97270646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97977967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826899116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3642093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84951272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6772778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9252985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9588649"/>
                  </a:ext>
                </a:extLst>
              </a:tr>
            </a:tbl>
          </a:graphicData>
        </a:graphic>
      </p:graphicFrame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1FB44B1-02E2-450E-99C3-C6D0C465DAEA}"/>
              </a:ext>
            </a:extLst>
          </p:cNvPr>
          <p:cNvCxnSpPr>
            <a:cxnSpLocks/>
          </p:cNvCxnSpPr>
          <p:nvPr/>
        </p:nvCxnSpPr>
        <p:spPr>
          <a:xfrm flipV="1">
            <a:off x="2640806" y="3547513"/>
            <a:ext cx="2720090" cy="836369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2B327973-48D5-445A-84CD-6885CF98FE92}"/>
              </a:ext>
            </a:extLst>
          </p:cNvPr>
          <p:cNvCxnSpPr>
            <a:cxnSpLocks/>
          </p:cNvCxnSpPr>
          <p:nvPr/>
        </p:nvCxnSpPr>
        <p:spPr>
          <a:xfrm flipV="1">
            <a:off x="2640806" y="4118962"/>
            <a:ext cx="2755283" cy="26492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27A95B05-3D9D-47B4-BEEE-A74662B10686}"/>
              </a:ext>
            </a:extLst>
          </p:cNvPr>
          <p:cNvSpPr txBox="1"/>
          <p:nvPr/>
        </p:nvSpPr>
        <p:spPr>
          <a:xfrm>
            <a:off x="9195674" y="4337157"/>
            <a:ext cx="2990392" cy="163814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1600" spc="-100" dirty="0"/>
              <a:t>D[</a:t>
            </a:r>
            <a:r>
              <a:rPr lang="en-US" altLang="ko-KR" sz="1600" spc="-100" dirty="0" err="1"/>
              <a:t>i</a:t>
            </a:r>
            <a:r>
              <a:rPr lang="en-US" altLang="ko-KR" sz="1600" spc="-100" dirty="0"/>
              <a:t>] : </a:t>
            </a:r>
            <a:r>
              <a:rPr lang="en-US" altLang="ko-KR" sz="1600" spc="-100" dirty="0" err="1"/>
              <a:t>i</a:t>
            </a:r>
            <a:r>
              <a:rPr lang="ko-KR" altLang="en-US" sz="1600" spc="-100" dirty="0"/>
              <a:t>번째 점을 포함하며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그 점까지 조건을 만족하는 꺾은 선 중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선분 개수의 최솟값</a:t>
            </a:r>
            <a:endParaRPr lang="en-US" altLang="ko-KR" sz="1600" spc="-100" dirty="0"/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5A37AB22-C1BE-4748-8F6E-2537C6A15E70}"/>
              </a:ext>
            </a:extLst>
          </p:cNvPr>
          <p:cNvCxnSpPr>
            <a:cxnSpLocks/>
          </p:cNvCxnSpPr>
          <p:nvPr/>
        </p:nvCxnSpPr>
        <p:spPr>
          <a:xfrm>
            <a:off x="2640806" y="4383882"/>
            <a:ext cx="1537494" cy="969168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A701B28E-8FBA-4C8D-A7F1-C1F7AC67BF1E}"/>
              </a:ext>
            </a:extLst>
          </p:cNvPr>
          <p:cNvSpPr txBox="1"/>
          <p:nvPr/>
        </p:nvSpPr>
        <p:spPr>
          <a:xfrm>
            <a:off x="8210444" y="2371"/>
            <a:ext cx="3983658" cy="91959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C000"/>
                </a:solidFill>
              </a:rPr>
              <a:t>주황색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큰 기울기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0000"/>
                </a:solidFill>
              </a:rPr>
              <a:t>빨간색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작은 기울기</a:t>
            </a:r>
            <a:endParaRPr lang="en-US" altLang="ko-KR" sz="1600" spc="-100" dirty="0"/>
          </a:p>
        </p:txBody>
      </p:sp>
    </p:spTree>
    <p:extLst>
      <p:ext uri="{BB962C8B-B14F-4D97-AF65-F5344CB8AC3E}">
        <p14:creationId xmlns:p14="http://schemas.microsoft.com/office/powerpoint/2010/main" val="7758050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DCD477-B057-4E93-B852-9D56CF161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5957"/>
            <a:ext cx="10972800" cy="923925"/>
          </a:xfrm>
        </p:spPr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부분 문제 조합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C3B23F-0B9F-4FF0-9155-DFCAECD57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22C558-7CAB-4B89-B94E-93BDC6F2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B9784DF-4204-475B-8C97-6A295134D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24</a:t>
            </a:fld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A7E7262-5D65-4626-AFF3-5F5AA2641184}"/>
              </a:ext>
            </a:extLst>
          </p:cNvPr>
          <p:cNvGrpSpPr/>
          <p:nvPr/>
        </p:nvGrpSpPr>
        <p:grpSpPr>
          <a:xfrm>
            <a:off x="1440000" y="4803140"/>
            <a:ext cx="244549" cy="990555"/>
            <a:chOff x="1440000" y="4883150"/>
            <a:chExt cx="244549" cy="990555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A63CCE29-4331-4D75-ADB1-296E5983F983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0BE33CBB-E62C-4A49-BDDC-902FA7C38D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3206D164-8056-4439-A4E6-8979541154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4157A7C3-26B6-4096-8B27-E1A9FB06B148}"/>
              </a:ext>
            </a:extLst>
          </p:cNvPr>
          <p:cNvGrpSpPr/>
          <p:nvPr/>
        </p:nvGrpSpPr>
        <p:grpSpPr>
          <a:xfrm>
            <a:off x="2520000" y="3884972"/>
            <a:ext cx="244549" cy="990555"/>
            <a:chOff x="1440000" y="4883150"/>
            <a:chExt cx="244549" cy="990555"/>
          </a:xfrm>
          <a:solidFill>
            <a:schemeClr val="accent4"/>
          </a:solidFill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B8F00B8C-DBEC-4B63-A5BB-442F0AECA5B5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2</a:t>
              </a:r>
              <a:endParaRPr lang="ko-KR" altLang="en-US" sz="1200" dirty="0"/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9C87B1D1-90F3-4F2D-BDC5-D1FE0704B2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3E1E40B-CD45-47B5-9456-A8B117609C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BCAADAC-8386-48FE-B618-F2FEB4A6CE08}"/>
              </a:ext>
            </a:extLst>
          </p:cNvPr>
          <p:cNvGrpSpPr/>
          <p:nvPr/>
        </p:nvGrpSpPr>
        <p:grpSpPr>
          <a:xfrm>
            <a:off x="3600000" y="4054736"/>
            <a:ext cx="244549" cy="990555"/>
            <a:chOff x="1440000" y="4883150"/>
            <a:chExt cx="244549" cy="990555"/>
          </a:xfrm>
        </p:grpSpPr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0E34EB8-960C-487D-9287-61513DADBFC7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3</a:t>
              </a:r>
              <a:endParaRPr lang="ko-KR" altLang="en-US" sz="1200" dirty="0"/>
            </a:p>
          </p:txBody>
        </p: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6FF19070-983E-4C29-8AFE-EB2D332B08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EA1879E8-FD1E-4F20-B5D1-AAC68AF952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8BEAE0DD-1263-43AF-9BFB-ADEE8677D608}"/>
              </a:ext>
            </a:extLst>
          </p:cNvPr>
          <p:cNvGrpSpPr/>
          <p:nvPr/>
        </p:nvGrpSpPr>
        <p:grpSpPr>
          <a:xfrm>
            <a:off x="4674949" y="3174510"/>
            <a:ext cx="244549" cy="990555"/>
            <a:chOff x="1440000" y="4883150"/>
            <a:chExt cx="244549" cy="990555"/>
          </a:xfrm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B0F73C57-0483-4047-9102-A57B01FDF983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4</a:t>
              </a:r>
              <a:endParaRPr lang="ko-KR" altLang="en-US" sz="1200" dirty="0"/>
            </a:p>
          </p:txBody>
        </p: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99041208-7D23-474F-823C-83992F4F3E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A4A9A28E-639E-45E2-81B9-4A3BFCD5EC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C7E56607-F76E-467F-B6E0-3265CE71DF14}"/>
              </a:ext>
            </a:extLst>
          </p:cNvPr>
          <p:cNvGrpSpPr/>
          <p:nvPr/>
        </p:nvGrpSpPr>
        <p:grpSpPr>
          <a:xfrm>
            <a:off x="5760000" y="4427738"/>
            <a:ext cx="244549" cy="990555"/>
            <a:chOff x="5760000" y="4427738"/>
            <a:chExt cx="244549" cy="990555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A8AE459B-55D8-40B2-92BD-09C70AD23779}"/>
                </a:ext>
              </a:extLst>
            </p:cNvPr>
            <p:cNvSpPr/>
            <p:nvPr/>
          </p:nvSpPr>
          <p:spPr>
            <a:xfrm>
              <a:off x="5760000" y="4800741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5</a:t>
              </a:r>
              <a:endParaRPr lang="ko-KR" altLang="en-US" sz="1200" dirty="0"/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5762DCE4-E424-4FDA-8E86-EEE3E048E9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4427738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214A921A-87B3-4A7D-83C7-85B9FEEC56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504529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4F7691BB-861D-419C-911A-BFC2F505A141}"/>
              </a:ext>
            </a:extLst>
          </p:cNvPr>
          <p:cNvGrpSpPr/>
          <p:nvPr/>
        </p:nvGrpSpPr>
        <p:grpSpPr>
          <a:xfrm>
            <a:off x="6839999" y="1312245"/>
            <a:ext cx="244549" cy="990555"/>
            <a:chOff x="6839999" y="1312245"/>
            <a:chExt cx="244549" cy="99055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A0F0BEA0-D4DE-4EFF-96C0-264B7FD3C2D8}"/>
                </a:ext>
              </a:extLst>
            </p:cNvPr>
            <p:cNvSpPr/>
            <p:nvPr/>
          </p:nvSpPr>
          <p:spPr>
            <a:xfrm>
              <a:off x="6839999" y="1685248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6</a:t>
              </a:r>
              <a:endParaRPr lang="ko-KR" altLang="en-US" sz="1200" dirty="0"/>
            </a:p>
          </p:txBody>
        </p: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10FB4615-5476-4A06-92A1-545916578D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312245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9526D244-1AE5-42A3-8855-BC82F7A88D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E6B031E3-FAF7-4783-9EAB-DBB6D4D2D60D}"/>
              </a:ext>
            </a:extLst>
          </p:cNvPr>
          <p:cNvGrpSpPr/>
          <p:nvPr/>
        </p:nvGrpSpPr>
        <p:grpSpPr>
          <a:xfrm>
            <a:off x="7920173" y="2548081"/>
            <a:ext cx="244549" cy="990555"/>
            <a:chOff x="7920173" y="2548081"/>
            <a:chExt cx="244549" cy="990555"/>
          </a:xfrm>
        </p:grpSpPr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0ED4454E-C553-4481-B9DE-D68DEE610471}"/>
                </a:ext>
              </a:extLst>
            </p:cNvPr>
            <p:cNvSpPr/>
            <p:nvPr/>
          </p:nvSpPr>
          <p:spPr>
            <a:xfrm>
              <a:off x="7920173" y="2921084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7</a:t>
              </a:r>
              <a:endParaRPr lang="ko-KR" altLang="en-US" sz="1200" dirty="0"/>
            </a:p>
          </p:txBody>
        </p: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856220D6-DA9E-4AF5-8A8B-2AB68C1140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254808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E8D22571-47D4-4EE7-A7BB-47A229BDD1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3165633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B0064CD2-C472-4A0E-AF54-6C5E94369FF4}"/>
              </a:ext>
            </a:extLst>
          </p:cNvPr>
          <p:cNvGrpSpPr/>
          <p:nvPr/>
        </p:nvGrpSpPr>
        <p:grpSpPr>
          <a:xfrm>
            <a:off x="8999998" y="3745959"/>
            <a:ext cx="244549" cy="990555"/>
            <a:chOff x="8999998" y="3745959"/>
            <a:chExt cx="244549" cy="990555"/>
          </a:xfrm>
        </p:grpSpPr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FA3C7D97-5B7E-4C71-A51D-176CF4C46C7F}"/>
                </a:ext>
              </a:extLst>
            </p:cNvPr>
            <p:cNvSpPr/>
            <p:nvPr/>
          </p:nvSpPr>
          <p:spPr>
            <a:xfrm>
              <a:off x="8999998" y="4118962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8</a:t>
              </a:r>
              <a:endParaRPr lang="ko-KR" altLang="en-US" sz="1200" dirty="0"/>
            </a:p>
          </p:txBody>
        </p: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A8DEA20E-9DEE-4428-BAC5-7086418B19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374595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7F7B7084-618A-4582-957C-518994F2D1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436351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BDD83142-F006-4026-A8F6-15DB8046A8CA}"/>
              </a:ext>
            </a:extLst>
          </p:cNvPr>
          <p:cNvGrpSpPr/>
          <p:nvPr/>
        </p:nvGrpSpPr>
        <p:grpSpPr>
          <a:xfrm>
            <a:off x="10079999" y="1929797"/>
            <a:ext cx="244549" cy="990555"/>
            <a:chOff x="10079999" y="1929797"/>
            <a:chExt cx="244549" cy="99055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2D48607-6A76-4C60-8FDD-417E52D1C36E}"/>
                </a:ext>
              </a:extLst>
            </p:cNvPr>
            <p:cNvSpPr/>
            <p:nvPr/>
          </p:nvSpPr>
          <p:spPr>
            <a:xfrm>
              <a:off x="10079999" y="2302800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9</a:t>
              </a:r>
              <a:endParaRPr lang="ko-KR" altLang="en-US" sz="1200" dirty="0"/>
            </a:p>
          </p:txBody>
        </p: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80A1964C-AE4F-4531-8DA9-B522BDC5F8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8053AF54-310F-4E0C-8841-E9A5F49B44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254734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7" name="표 96">
            <a:extLst>
              <a:ext uri="{FF2B5EF4-FFF2-40B4-BE49-F238E27FC236}">
                <a16:creationId xmlns:a16="http://schemas.microsoft.com/office/drawing/2014/main" id="{5ACD10E5-3597-4792-83B9-E2F323D722F1}"/>
              </a:ext>
            </a:extLst>
          </p:cNvPr>
          <p:cNvGraphicFramePr>
            <a:graphicFrameLocks noGrp="1"/>
          </p:cNvGraphicFramePr>
          <p:nvPr/>
        </p:nvGraphicFramePr>
        <p:xfrm>
          <a:off x="1028448" y="5982277"/>
          <a:ext cx="970765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78628">
                  <a:extLst>
                    <a:ext uri="{9D8B030D-6E8A-4147-A177-3AD203B41FA5}">
                      <a16:colId xmlns:a16="http://schemas.microsoft.com/office/drawing/2014/main" val="2728075732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639419073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97270646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97977967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826899116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3642093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84951272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6772778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9252985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9588649"/>
                  </a:ext>
                </a:extLst>
              </a:tr>
            </a:tbl>
          </a:graphicData>
        </a:graphic>
      </p:graphicFrame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1FB44B1-02E2-450E-99C3-C6D0C465DAEA}"/>
              </a:ext>
            </a:extLst>
          </p:cNvPr>
          <p:cNvCxnSpPr>
            <a:cxnSpLocks/>
          </p:cNvCxnSpPr>
          <p:nvPr/>
        </p:nvCxnSpPr>
        <p:spPr>
          <a:xfrm flipV="1">
            <a:off x="2640806" y="4383882"/>
            <a:ext cx="3771283" cy="1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2B327973-48D5-445A-84CD-6885CF98FE92}"/>
              </a:ext>
            </a:extLst>
          </p:cNvPr>
          <p:cNvCxnSpPr>
            <a:cxnSpLocks/>
          </p:cNvCxnSpPr>
          <p:nvPr/>
        </p:nvCxnSpPr>
        <p:spPr>
          <a:xfrm flipV="1">
            <a:off x="2640806" y="4021274"/>
            <a:ext cx="3771283" cy="36260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폭발: 8pt 9">
            <a:extLst>
              <a:ext uri="{FF2B5EF4-FFF2-40B4-BE49-F238E27FC236}">
                <a16:creationId xmlns:a16="http://schemas.microsoft.com/office/drawing/2014/main" id="{45185A61-95CA-43D0-9115-CB0D5D40BD96}"/>
              </a:ext>
            </a:extLst>
          </p:cNvPr>
          <p:cNvSpPr/>
          <p:nvPr/>
        </p:nvSpPr>
        <p:spPr>
          <a:xfrm>
            <a:off x="6364393" y="3262847"/>
            <a:ext cx="2133117" cy="2133117"/>
          </a:xfrm>
          <a:prstGeom prst="irregularSeal1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rgbClr val="7030A0"/>
                </a:solidFill>
                <a:latin typeface="+mj-lt"/>
                <a:ea typeface="+mj-ea"/>
              </a:rPr>
              <a:t>STOP</a:t>
            </a:r>
            <a:endParaRPr lang="ko-KR" altLang="en-US" sz="2800" dirty="0">
              <a:solidFill>
                <a:srgbClr val="7030A0"/>
              </a:solidFill>
              <a:latin typeface="+mj-lt"/>
              <a:ea typeface="+mj-ea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8FC17CE-A484-4AA4-87EE-E16ADC2A34E7}"/>
              </a:ext>
            </a:extLst>
          </p:cNvPr>
          <p:cNvSpPr txBox="1"/>
          <p:nvPr/>
        </p:nvSpPr>
        <p:spPr>
          <a:xfrm>
            <a:off x="9195674" y="4337157"/>
            <a:ext cx="2990392" cy="163814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1600" spc="-100" dirty="0"/>
              <a:t>D[</a:t>
            </a:r>
            <a:r>
              <a:rPr lang="en-US" altLang="ko-KR" sz="1600" spc="-100" dirty="0" err="1"/>
              <a:t>i</a:t>
            </a:r>
            <a:r>
              <a:rPr lang="en-US" altLang="ko-KR" sz="1600" spc="-100" dirty="0"/>
              <a:t>] : </a:t>
            </a:r>
            <a:r>
              <a:rPr lang="en-US" altLang="ko-KR" sz="1600" spc="-100" dirty="0" err="1"/>
              <a:t>i</a:t>
            </a:r>
            <a:r>
              <a:rPr lang="ko-KR" altLang="en-US" sz="1600" spc="-100" dirty="0"/>
              <a:t>번째 점을 포함하며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그 점까지 조건을 만족하는 꺾은 선 중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선분 개수의 최솟값</a:t>
            </a:r>
            <a:endParaRPr lang="en-US" altLang="ko-KR" sz="1600" spc="-100" dirty="0"/>
          </a:p>
        </p:txBody>
      </p: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59F44E26-AB80-4531-ABC9-BC2B9B1AE691}"/>
              </a:ext>
            </a:extLst>
          </p:cNvPr>
          <p:cNvCxnSpPr>
            <a:cxnSpLocks/>
          </p:cNvCxnSpPr>
          <p:nvPr/>
        </p:nvCxnSpPr>
        <p:spPr>
          <a:xfrm flipV="1">
            <a:off x="2640806" y="3547513"/>
            <a:ext cx="2720090" cy="836369"/>
          </a:xfrm>
          <a:prstGeom prst="line">
            <a:avLst/>
          </a:prstGeom>
          <a:ln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483A1937-5D24-4972-909E-349C2A9882D2}"/>
              </a:ext>
            </a:extLst>
          </p:cNvPr>
          <p:cNvSpPr txBox="1"/>
          <p:nvPr/>
        </p:nvSpPr>
        <p:spPr>
          <a:xfrm>
            <a:off x="8210444" y="2371"/>
            <a:ext cx="3983658" cy="91959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C000"/>
                </a:solidFill>
              </a:rPr>
              <a:t>주황색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큰 기울기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0000"/>
                </a:solidFill>
              </a:rPr>
              <a:t>빨간색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작은 기울기</a:t>
            </a:r>
            <a:endParaRPr lang="en-US" altLang="ko-KR" sz="1600" spc="-100" dirty="0"/>
          </a:p>
        </p:txBody>
      </p:sp>
    </p:spTree>
    <p:extLst>
      <p:ext uri="{BB962C8B-B14F-4D97-AF65-F5344CB8AC3E}">
        <p14:creationId xmlns:p14="http://schemas.microsoft.com/office/powerpoint/2010/main" val="10192356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직사각형 52">
            <a:extLst>
              <a:ext uri="{FF2B5EF4-FFF2-40B4-BE49-F238E27FC236}">
                <a16:creationId xmlns:a16="http://schemas.microsoft.com/office/drawing/2014/main" id="{070BED89-AB1B-48C7-B347-5D80943B18C3}"/>
              </a:ext>
            </a:extLst>
          </p:cNvPr>
          <p:cNvSpPr/>
          <p:nvPr/>
        </p:nvSpPr>
        <p:spPr>
          <a:xfrm>
            <a:off x="4674948" y="3191407"/>
            <a:ext cx="244541" cy="973080"/>
          </a:xfrm>
          <a:prstGeom prst="rect">
            <a:avLst/>
          </a:prstGeom>
          <a:pattFill prst="ltUpDiag">
            <a:fgClr>
              <a:schemeClr val="tx2">
                <a:lumMod val="25000"/>
                <a:lumOff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DCD477-B057-4E93-B852-9D56CF161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5957"/>
            <a:ext cx="10972800" cy="923925"/>
          </a:xfrm>
        </p:spPr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부분 문제 조합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C3B23F-0B9F-4FF0-9155-DFCAECD57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22C558-7CAB-4B89-B94E-93BDC6F2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B9784DF-4204-475B-8C97-6A295134D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25</a:t>
            </a:fld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A7E7262-5D65-4626-AFF3-5F5AA2641184}"/>
              </a:ext>
            </a:extLst>
          </p:cNvPr>
          <p:cNvGrpSpPr/>
          <p:nvPr/>
        </p:nvGrpSpPr>
        <p:grpSpPr>
          <a:xfrm>
            <a:off x="1440000" y="4803140"/>
            <a:ext cx="244549" cy="990555"/>
            <a:chOff x="1440000" y="4883150"/>
            <a:chExt cx="244549" cy="990555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A63CCE29-4331-4D75-ADB1-296E5983F983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0BE33CBB-E62C-4A49-BDDC-902FA7C38D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3206D164-8056-4439-A4E6-8979541154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4157A7C3-26B6-4096-8B27-E1A9FB06B148}"/>
              </a:ext>
            </a:extLst>
          </p:cNvPr>
          <p:cNvGrpSpPr/>
          <p:nvPr/>
        </p:nvGrpSpPr>
        <p:grpSpPr>
          <a:xfrm>
            <a:off x="2520000" y="3884972"/>
            <a:ext cx="244549" cy="990555"/>
            <a:chOff x="1440000" y="4883150"/>
            <a:chExt cx="244549" cy="990555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B8F00B8C-DBEC-4B63-A5BB-442F0AECA5B5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2</a:t>
              </a:r>
              <a:endParaRPr lang="ko-KR" altLang="en-US" sz="1200" dirty="0"/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9C87B1D1-90F3-4F2D-BDC5-D1FE0704B2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3E1E40B-CD45-47B5-9456-A8B117609C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BCAADAC-8386-48FE-B618-F2FEB4A6CE08}"/>
              </a:ext>
            </a:extLst>
          </p:cNvPr>
          <p:cNvGrpSpPr/>
          <p:nvPr/>
        </p:nvGrpSpPr>
        <p:grpSpPr>
          <a:xfrm>
            <a:off x="3600000" y="4054736"/>
            <a:ext cx="244549" cy="990555"/>
            <a:chOff x="1440000" y="4883150"/>
            <a:chExt cx="244549" cy="990555"/>
          </a:xfrm>
          <a:solidFill>
            <a:schemeClr val="accent4"/>
          </a:solidFill>
        </p:grpSpPr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0E34EB8-960C-487D-9287-61513DADBFC7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3</a:t>
              </a:r>
              <a:endParaRPr lang="ko-KR" altLang="en-US" sz="1200" dirty="0"/>
            </a:p>
          </p:txBody>
        </p: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6FF19070-983E-4C29-8AFE-EB2D332B08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EA1879E8-FD1E-4F20-B5D1-AAC68AF952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8BEAE0DD-1263-43AF-9BFB-ADEE8677D608}"/>
              </a:ext>
            </a:extLst>
          </p:cNvPr>
          <p:cNvGrpSpPr/>
          <p:nvPr/>
        </p:nvGrpSpPr>
        <p:grpSpPr>
          <a:xfrm>
            <a:off x="4674949" y="3174510"/>
            <a:ext cx="244549" cy="990555"/>
            <a:chOff x="1440000" y="4883150"/>
            <a:chExt cx="244549" cy="990555"/>
          </a:xfrm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B0F73C57-0483-4047-9102-A57B01FDF983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4</a:t>
              </a:r>
              <a:endParaRPr lang="ko-KR" altLang="en-US" sz="1200" dirty="0"/>
            </a:p>
          </p:txBody>
        </p: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99041208-7D23-474F-823C-83992F4F3E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A4A9A28E-639E-45E2-81B9-4A3BFCD5EC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C7E56607-F76E-467F-B6E0-3265CE71DF14}"/>
              </a:ext>
            </a:extLst>
          </p:cNvPr>
          <p:cNvGrpSpPr/>
          <p:nvPr/>
        </p:nvGrpSpPr>
        <p:grpSpPr>
          <a:xfrm>
            <a:off x="5760000" y="4427738"/>
            <a:ext cx="244549" cy="990555"/>
            <a:chOff x="5760000" y="4427738"/>
            <a:chExt cx="244549" cy="990555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A8AE459B-55D8-40B2-92BD-09C70AD23779}"/>
                </a:ext>
              </a:extLst>
            </p:cNvPr>
            <p:cNvSpPr/>
            <p:nvPr/>
          </p:nvSpPr>
          <p:spPr>
            <a:xfrm>
              <a:off x="5760000" y="4800741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5</a:t>
              </a:r>
              <a:endParaRPr lang="ko-KR" altLang="en-US" sz="1200" dirty="0"/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5762DCE4-E424-4FDA-8E86-EEE3E048E9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4427738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214A921A-87B3-4A7D-83C7-85B9FEEC56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504529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4F7691BB-861D-419C-911A-BFC2F505A141}"/>
              </a:ext>
            </a:extLst>
          </p:cNvPr>
          <p:cNvGrpSpPr/>
          <p:nvPr/>
        </p:nvGrpSpPr>
        <p:grpSpPr>
          <a:xfrm>
            <a:off x="6839999" y="1312245"/>
            <a:ext cx="244549" cy="990555"/>
            <a:chOff x="6839999" y="1312245"/>
            <a:chExt cx="244549" cy="99055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A0F0BEA0-D4DE-4EFF-96C0-264B7FD3C2D8}"/>
                </a:ext>
              </a:extLst>
            </p:cNvPr>
            <p:cNvSpPr/>
            <p:nvPr/>
          </p:nvSpPr>
          <p:spPr>
            <a:xfrm>
              <a:off x="6839999" y="1685248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6</a:t>
              </a:r>
              <a:endParaRPr lang="ko-KR" altLang="en-US" sz="1200" dirty="0"/>
            </a:p>
          </p:txBody>
        </p: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10FB4615-5476-4A06-92A1-545916578D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312245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9526D244-1AE5-42A3-8855-BC82F7A88D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E6B031E3-FAF7-4783-9EAB-DBB6D4D2D60D}"/>
              </a:ext>
            </a:extLst>
          </p:cNvPr>
          <p:cNvGrpSpPr/>
          <p:nvPr/>
        </p:nvGrpSpPr>
        <p:grpSpPr>
          <a:xfrm>
            <a:off x="7920173" y="2548081"/>
            <a:ext cx="244549" cy="990555"/>
            <a:chOff x="7920173" y="2548081"/>
            <a:chExt cx="244549" cy="990555"/>
          </a:xfrm>
        </p:grpSpPr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0ED4454E-C553-4481-B9DE-D68DEE610471}"/>
                </a:ext>
              </a:extLst>
            </p:cNvPr>
            <p:cNvSpPr/>
            <p:nvPr/>
          </p:nvSpPr>
          <p:spPr>
            <a:xfrm>
              <a:off x="7920173" y="2921084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7</a:t>
              </a:r>
              <a:endParaRPr lang="ko-KR" altLang="en-US" sz="1200" dirty="0"/>
            </a:p>
          </p:txBody>
        </p: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856220D6-DA9E-4AF5-8A8B-2AB68C1140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254808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E8D22571-47D4-4EE7-A7BB-47A229BDD1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3165633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B0064CD2-C472-4A0E-AF54-6C5E94369FF4}"/>
              </a:ext>
            </a:extLst>
          </p:cNvPr>
          <p:cNvGrpSpPr/>
          <p:nvPr/>
        </p:nvGrpSpPr>
        <p:grpSpPr>
          <a:xfrm>
            <a:off x="8999998" y="3745959"/>
            <a:ext cx="244549" cy="990555"/>
            <a:chOff x="8999998" y="3745959"/>
            <a:chExt cx="244549" cy="990555"/>
          </a:xfrm>
        </p:grpSpPr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FA3C7D97-5B7E-4C71-A51D-176CF4C46C7F}"/>
                </a:ext>
              </a:extLst>
            </p:cNvPr>
            <p:cNvSpPr/>
            <p:nvPr/>
          </p:nvSpPr>
          <p:spPr>
            <a:xfrm>
              <a:off x="8999998" y="4118962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8</a:t>
              </a:r>
              <a:endParaRPr lang="ko-KR" altLang="en-US" sz="1200" dirty="0"/>
            </a:p>
          </p:txBody>
        </p: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A8DEA20E-9DEE-4428-BAC5-7086418B19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374595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7F7B7084-618A-4582-957C-518994F2D1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436351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BDD83142-F006-4026-A8F6-15DB8046A8CA}"/>
              </a:ext>
            </a:extLst>
          </p:cNvPr>
          <p:cNvGrpSpPr/>
          <p:nvPr/>
        </p:nvGrpSpPr>
        <p:grpSpPr>
          <a:xfrm>
            <a:off x="10079999" y="1929797"/>
            <a:ext cx="244549" cy="990555"/>
            <a:chOff x="10079999" y="1929797"/>
            <a:chExt cx="244549" cy="99055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2D48607-6A76-4C60-8FDD-417E52D1C36E}"/>
                </a:ext>
              </a:extLst>
            </p:cNvPr>
            <p:cNvSpPr/>
            <p:nvPr/>
          </p:nvSpPr>
          <p:spPr>
            <a:xfrm>
              <a:off x="10079999" y="2302800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9</a:t>
              </a:r>
              <a:endParaRPr lang="ko-KR" altLang="en-US" sz="1200" dirty="0"/>
            </a:p>
          </p:txBody>
        </p: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80A1964C-AE4F-4531-8DA9-B522BDC5F8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8053AF54-310F-4E0C-8841-E9A5F49B44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254734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7" name="표 96">
            <a:extLst>
              <a:ext uri="{FF2B5EF4-FFF2-40B4-BE49-F238E27FC236}">
                <a16:creationId xmlns:a16="http://schemas.microsoft.com/office/drawing/2014/main" id="{5ACD10E5-3597-4792-83B9-E2F323D722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2933831"/>
              </p:ext>
            </p:extLst>
          </p:nvPr>
        </p:nvGraphicFramePr>
        <p:xfrm>
          <a:off x="1028448" y="5982277"/>
          <a:ext cx="970765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78628">
                  <a:extLst>
                    <a:ext uri="{9D8B030D-6E8A-4147-A177-3AD203B41FA5}">
                      <a16:colId xmlns:a16="http://schemas.microsoft.com/office/drawing/2014/main" val="2728075732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639419073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97270646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97977967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826899116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3642093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84951272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6772778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9252985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9588649"/>
                  </a:ext>
                </a:extLst>
              </a:tr>
            </a:tbl>
          </a:graphicData>
        </a:graphic>
      </p:graphicFrame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F0FA7BA3-83BC-4679-ACBB-B39720CE7BEE}"/>
              </a:ext>
            </a:extLst>
          </p:cNvPr>
          <p:cNvCxnSpPr>
            <a:cxnSpLocks/>
          </p:cNvCxnSpPr>
          <p:nvPr/>
        </p:nvCxnSpPr>
        <p:spPr>
          <a:xfrm flipV="1">
            <a:off x="3722275" y="2547349"/>
            <a:ext cx="1578259" cy="2005602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CD01B79C-C4E5-4699-951B-CA25DF1D414D}"/>
              </a:ext>
            </a:extLst>
          </p:cNvPr>
          <p:cNvCxnSpPr>
            <a:cxnSpLocks/>
          </p:cNvCxnSpPr>
          <p:nvPr/>
        </p:nvCxnSpPr>
        <p:spPr>
          <a:xfrm flipV="1">
            <a:off x="3722275" y="4006850"/>
            <a:ext cx="1578259" cy="54610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17878A7A-652E-4FE1-8C30-EF5F51F9E12B}"/>
              </a:ext>
            </a:extLst>
          </p:cNvPr>
          <p:cNvSpPr txBox="1"/>
          <p:nvPr/>
        </p:nvSpPr>
        <p:spPr>
          <a:xfrm>
            <a:off x="9195674" y="4337157"/>
            <a:ext cx="2990392" cy="163814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1600" spc="-100" dirty="0"/>
              <a:t>D[</a:t>
            </a:r>
            <a:r>
              <a:rPr lang="en-US" altLang="ko-KR" sz="1600" spc="-100" dirty="0" err="1"/>
              <a:t>i</a:t>
            </a:r>
            <a:r>
              <a:rPr lang="en-US" altLang="ko-KR" sz="1600" spc="-100" dirty="0"/>
              <a:t>] : </a:t>
            </a:r>
            <a:r>
              <a:rPr lang="en-US" altLang="ko-KR" sz="1600" spc="-100" dirty="0" err="1"/>
              <a:t>i</a:t>
            </a:r>
            <a:r>
              <a:rPr lang="ko-KR" altLang="en-US" sz="1600" spc="-100" dirty="0"/>
              <a:t>번째 점을 포함하며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그 점까지 조건을 만족하는 꺾은 선 중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선분 개수의 최솟값</a:t>
            </a:r>
            <a:endParaRPr lang="en-US" altLang="ko-KR" sz="1600" spc="-1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9F530FF-3456-4234-BCC3-E69FD2D8F7CE}"/>
              </a:ext>
            </a:extLst>
          </p:cNvPr>
          <p:cNvSpPr txBox="1"/>
          <p:nvPr/>
        </p:nvSpPr>
        <p:spPr>
          <a:xfrm>
            <a:off x="8210444" y="2371"/>
            <a:ext cx="3983658" cy="91959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C000"/>
                </a:solidFill>
              </a:rPr>
              <a:t>주황색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큰 기울기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0000"/>
                </a:solidFill>
              </a:rPr>
              <a:t>빨간색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작은 기울기</a:t>
            </a:r>
            <a:endParaRPr lang="en-US" altLang="ko-KR" sz="1600" spc="-100" dirty="0"/>
          </a:p>
        </p:txBody>
      </p:sp>
    </p:spTree>
    <p:extLst>
      <p:ext uri="{BB962C8B-B14F-4D97-AF65-F5344CB8AC3E}">
        <p14:creationId xmlns:p14="http://schemas.microsoft.com/office/powerpoint/2010/main" val="42884883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DCD477-B057-4E93-B852-9D56CF161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5957"/>
            <a:ext cx="10972800" cy="923925"/>
          </a:xfrm>
        </p:spPr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부분 문제 조합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C3B23F-0B9F-4FF0-9155-DFCAECD57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22C558-7CAB-4B89-B94E-93BDC6F2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B9784DF-4204-475B-8C97-6A295134D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26</a:t>
            </a:fld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A7E7262-5D65-4626-AFF3-5F5AA2641184}"/>
              </a:ext>
            </a:extLst>
          </p:cNvPr>
          <p:cNvGrpSpPr/>
          <p:nvPr/>
        </p:nvGrpSpPr>
        <p:grpSpPr>
          <a:xfrm>
            <a:off x="1440000" y="4803140"/>
            <a:ext cx="244549" cy="990555"/>
            <a:chOff x="1440000" y="4883150"/>
            <a:chExt cx="244549" cy="990555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A63CCE29-4331-4D75-ADB1-296E5983F983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0BE33CBB-E62C-4A49-BDDC-902FA7C38D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3206D164-8056-4439-A4E6-8979541154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4157A7C3-26B6-4096-8B27-E1A9FB06B148}"/>
              </a:ext>
            </a:extLst>
          </p:cNvPr>
          <p:cNvGrpSpPr/>
          <p:nvPr/>
        </p:nvGrpSpPr>
        <p:grpSpPr>
          <a:xfrm>
            <a:off x="2520000" y="3884972"/>
            <a:ext cx="244549" cy="990555"/>
            <a:chOff x="1440000" y="4883150"/>
            <a:chExt cx="244549" cy="990555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B8F00B8C-DBEC-4B63-A5BB-442F0AECA5B5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2</a:t>
              </a:r>
              <a:endParaRPr lang="ko-KR" altLang="en-US" sz="1200" dirty="0"/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9C87B1D1-90F3-4F2D-BDC5-D1FE0704B2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3E1E40B-CD45-47B5-9456-A8B117609C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BCAADAC-8386-48FE-B618-F2FEB4A6CE08}"/>
              </a:ext>
            </a:extLst>
          </p:cNvPr>
          <p:cNvGrpSpPr/>
          <p:nvPr/>
        </p:nvGrpSpPr>
        <p:grpSpPr>
          <a:xfrm>
            <a:off x="3600000" y="4054736"/>
            <a:ext cx="244549" cy="990555"/>
            <a:chOff x="1440000" y="4883150"/>
            <a:chExt cx="244549" cy="990555"/>
          </a:xfrm>
          <a:solidFill>
            <a:schemeClr val="accent4"/>
          </a:solidFill>
        </p:grpSpPr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0E34EB8-960C-487D-9287-61513DADBFC7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3</a:t>
              </a:r>
              <a:endParaRPr lang="ko-KR" altLang="en-US" sz="1200" dirty="0"/>
            </a:p>
          </p:txBody>
        </p: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6FF19070-983E-4C29-8AFE-EB2D332B08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EA1879E8-FD1E-4F20-B5D1-AAC68AF952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8BEAE0DD-1263-43AF-9BFB-ADEE8677D608}"/>
              </a:ext>
            </a:extLst>
          </p:cNvPr>
          <p:cNvGrpSpPr/>
          <p:nvPr/>
        </p:nvGrpSpPr>
        <p:grpSpPr>
          <a:xfrm>
            <a:off x="4674949" y="3174510"/>
            <a:ext cx="244549" cy="990555"/>
            <a:chOff x="1440000" y="4883150"/>
            <a:chExt cx="244549" cy="990555"/>
          </a:xfrm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B0F73C57-0483-4047-9102-A57B01FDF983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4</a:t>
              </a:r>
              <a:endParaRPr lang="ko-KR" altLang="en-US" sz="1200" dirty="0"/>
            </a:p>
          </p:txBody>
        </p: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99041208-7D23-474F-823C-83992F4F3E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A4A9A28E-639E-45E2-81B9-4A3BFCD5EC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C7E56607-F76E-467F-B6E0-3265CE71DF14}"/>
              </a:ext>
            </a:extLst>
          </p:cNvPr>
          <p:cNvGrpSpPr/>
          <p:nvPr/>
        </p:nvGrpSpPr>
        <p:grpSpPr>
          <a:xfrm>
            <a:off x="5760000" y="4427738"/>
            <a:ext cx="244549" cy="990555"/>
            <a:chOff x="5760000" y="4427738"/>
            <a:chExt cx="244549" cy="990555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A8AE459B-55D8-40B2-92BD-09C70AD23779}"/>
                </a:ext>
              </a:extLst>
            </p:cNvPr>
            <p:cNvSpPr/>
            <p:nvPr/>
          </p:nvSpPr>
          <p:spPr>
            <a:xfrm>
              <a:off x="5760000" y="4800741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5</a:t>
              </a:r>
              <a:endParaRPr lang="ko-KR" altLang="en-US" sz="1200" dirty="0"/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5762DCE4-E424-4FDA-8E86-EEE3E048E9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4427738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214A921A-87B3-4A7D-83C7-85B9FEEC56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504529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4F7691BB-861D-419C-911A-BFC2F505A141}"/>
              </a:ext>
            </a:extLst>
          </p:cNvPr>
          <p:cNvGrpSpPr/>
          <p:nvPr/>
        </p:nvGrpSpPr>
        <p:grpSpPr>
          <a:xfrm>
            <a:off x="6839999" y="1312245"/>
            <a:ext cx="244549" cy="990555"/>
            <a:chOff x="6839999" y="1312245"/>
            <a:chExt cx="244549" cy="99055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A0F0BEA0-D4DE-4EFF-96C0-264B7FD3C2D8}"/>
                </a:ext>
              </a:extLst>
            </p:cNvPr>
            <p:cNvSpPr/>
            <p:nvPr/>
          </p:nvSpPr>
          <p:spPr>
            <a:xfrm>
              <a:off x="6839999" y="1685248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6</a:t>
              </a:r>
              <a:endParaRPr lang="ko-KR" altLang="en-US" sz="1200" dirty="0"/>
            </a:p>
          </p:txBody>
        </p: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10FB4615-5476-4A06-92A1-545916578D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312245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9526D244-1AE5-42A3-8855-BC82F7A88D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E6B031E3-FAF7-4783-9EAB-DBB6D4D2D60D}"/>
              </a:ext>
            </a:extLst>
          </p:cNvPr>
          <p:cNvGrpSpPr/>
          <p:nvPr/>
        </p:nvGrpSpPr>
        <p:grpSpPr>
          <a:xfrm>
            <a:off x="7920173" y="2548081"/>
            <a:ext cx="244549" cy="990555"/>
            <a:chOff x="7920173" y="2548081"/>
            <a:chExt cx="244549" cy="990555"/>
          </a:xfrm>
        </p:grpSpPr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0ED4454E-C553-4481-B9DE-D68DEE610471}"/>
                </a:ext>
              </a:extLst>
            </p:cNvPr>
            <p:cNvSpPr/>
            <p:nvPr/>
          </p:nvSpPr>
          <p:spPr>
            <a:xfrm>
              <a:off x="7920173" y="2921084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7</a:t>
              </a:r>
              <a:endParaRPr lang="ko-KR" altLang="en-US" sz="1200" dirty="0"/>
            </a:p>
          </p:txBody>
        </p: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856220D6-DA9E-4AF5-8A8B-2AB68C1140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254808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E8D22571-47D4-4EE7-A7BB-47A229BDD1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3165633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B0064CD2-C472-4A0E-AF54-6C5E94369FF4}"/>
              </a:ext>
            </a:extLst>
          </p:cNvPr>
          <p:cNvGrpSpPr/>
          <p:nvPr/>
        </p:nvGrpSpPr>
        <p:grpSpPr>
          <a:xfrm>
            <a:off x="8999998" y="3745959"/>
            <a:ext cx="244549" cy="990555"/>
            <a:chOff x="8999998" y="3745959"/>
            <a:chExt cx="244549" cy="990555"/>
          </a:xfrm>
        </p:grpSpPr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FA3C7D97-5B7E-4C71-A51D-176CF4C46C7F}"/>
                </a:ext>
              </a:extLst>
            </p:cNvPr>
            <p:cNvSpPr/>
            <p:nvPr/>
          </p:nvSpPr>
          <p:spPr>
            <a:xfrm>
              <a:off x="8999998" y="4118962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8</a:t>
              </a:r>
              <a:endParaRPr lang="ko-KR" altLang="en-US" sz="1200" dirty="0"/>
            </a:p>
          </p:txBody>
        </p: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A8DEA20E-9DEE-4428-BAC5-7086418B19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374595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7F7B7084-618A-4582-957C-518994F2D1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436351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BDD83142-F006-4026-A8F6-15DB8046A8CA}"/>
              </a:ext>
            </a:extLst>
          </p:cNvPr>
          <p:cNvGrpSpPr/>
          <p:nvPr/>
        </p:nvGrpSpPr>
        <p:grpSpPr>
          <a:xfrm>
            <a:off x="10079999" y="1929797"/>
            <a:ext cx="244549" cy="990555"/>
            <a:chOff x="10079999" y="1929797"/>
            <a:chExt cx="244549" cy="99055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2D48607-6A76-4C60-8FDD-417E52D1C36E}"/>
                </a:ext>
              </a:extLst>
            </p:cNvPr>
            <p:cNvSpPr/>
            <p:nvPr/>
          </p:nvSpPr>
          <p:spPr>
            <a:xfrm>
              <a:off x="10079999" y="2302800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9</a:t>
              </a:r>
              <a:endParaRPr lang="ko-KR" altLang="en-US" sz="1200" dirty="0"/>
            </a:p>
          </p:txBody>
        </p: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80A1964C-AE4F-4531-8DA9-B522BDC5F8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8053AF54-310F-4E0C-8841-E9A5F49B44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254734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7" name="표 96">
            <a:extLst>
              <a:ext uri="{FF2B5EF4-FFF2-40B4-BE49-F238E27FC236}">
                <a16:creationId xmlns:a16="http://schemas.microsoft.com/office/drawing/2014/main" id="{5ACD10E5-3597-4792-83B9-E2F323D722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5470762"/>
              </p:ext>
            </p:extLst>
          </p:nvPr>
        </p:nvGraphicFramePr>
        <p:xfrm>
          <a:off x="1028448" y="5982277"/>
          <a:ext cx="970765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78628">
                  <a:extLst>
                    <a:ext uri="{9D8B030D-6E8A-4147-A177-3AD203B41FA5}">
                      <a16:colId xmlns:a16="http://schemas.microsoft.com/office/drawing/2014/main" val="2728075732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639419073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97270646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97977967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826899116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3642093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84951272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6772778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9252985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9588649"/>
                  </a:ext>
                </a:extLst>
              </a:tr>
            </a:tbl>
          </a:graphicData>
        </a:graphic>
      </p:graphicFrame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F0FA7BA3-83BC-4679-ACBB-B39720CE7BEE}"/>
              </a:ext>
            </a:extLst>
          </p:cNvPr>
          <p:cNvCxnSpPr>
            <a:cxnSpLocks/>
          </p:cNvCxnSpPr>
          <p:nvPr/>
        </p:nvCxnSpPr>
        <p:spPr>
          <a:xfrm flipV="1">
            <a:off x="3722275" y="4363511"/>
            <a:ext cx="2703925" cy="18944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CD01B79C-C4E5-4699-951B-CA25DF1D414D}"/>
              </a:ext>
            </a:extLst>
          </p:cNvPr>
          <p:cNvCxnSpPr>
            <a:cxnSpLocks/>
          </p:cNvCxnSpPr>
          <p:nvPr/>
        </p:nvCxnSpPr>
        <p:spPr>
          <a:xfrm flipV="1">
            <a:off x="3722275" y="3617352"/>
            <a:ext cx="2703925" cy="9356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폭발: 8pt 50">
            <a:extLst>
              <a:ext uri="{FF2B5EF4-FFF2-40B4-BE49-F238E27FC236}">
                <a16:creationId xmlns:a16="http://schemas.microsoft.com/office/drawing/2014/main" id="{030F38C7-E462-4FBA-BB68-2462BCAA095D}"/>
              </a:ext>
            </a:extLst>
          </p:cNvPr>
          <p:cNvSpPr/>
          <p:nvPr/>
        </p:nvSpPr>
        <p:spPr>
          <a:xfrm>
            <a:off x="6364393" y="3262847"/>
            <a:ext cx="2133117" cy="2133117"/>
          </a:xfrm>
          <a:prstGeom prst="irregularSeal1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rgbClr val="7030A0"/>
                </a:solidFill>
                <a:latin typeface="+mj-lt"/>
                <a:ea typeface="+mj-ea"/>
              </a:rPr>
              <a:t>STOP</a:t>
            </a:r>
            <a:endParaRPr lang="ko-KR" altLang="en-US" sz="2800" dirty="0">
              <a:solidFill>
                <a:srgbClr val="7030A0"/>
              </a:solidFill>
              <a:latin typeface="+mj-lt"/>
              <a:ea typeface="+mj-ea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D88D097-70DA-42AB-8316-D03ACA5674C6}"/>
              </a:ext>
            </a:extLst>
          </p:cNvPr>
          <p:cNvSpPr txBox="1"/>
          <p:nvPr/>
        </p:nvSpPr>
        <p:spPr>
          <a:xfrm>
            <a:off x="9195674" y="4337157"/>
            <a:ext cx="2990392" cy="163814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1600" spc="-100" dirty="0"/>
              <a:t>D[</a:t>
            </a:r>
            <a:r>
              <a:rPr lang="en-US" altLang="ko-KR" sz="1600" spc="-100" dirty="0" err="1"/>
              <a:t>i</a:t>
            </a:r>
            <a:r>
              <a:rPr lang="en-US" altLang="ko-KR" sz="1600" spc="-100" dirty="0"/>
              <a:t>] : </a:t>
            </a:r>
            <a:r>
              <a:rPr lang="en-US" altLang="ko-KR" sz="1600" spc="-100" dirty="0" err="1"/>
              <a:t>i</a:t>
            </a:r>
            <a:r>
              <a:rPr lang="ko-KR" altLang="en-US" sz="1600" spc="-100" dirty="0"/>
              <a:t>번째 점을 포함하며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그 점까지 조건을 만족하는 꺾은 선 중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선분 개수의 최솟값</a:t>
            </a:r>
            <a:endParaRPr lang="en-US" altLang="ko-KR" sz="1600" spc="-100" dirty="0"/>
          </a:p>
        </p:txBody>
      </p: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615FB399-1AB1-430B-9DFA-7BC05FFE2A78}"/>
              </a:ext>
            </a:extLst>
          </p:cNvPr>
          <p:cNvCxnSpPr>
            <a:cxnSpLocks/>
          </p:cNvCxnSpPr>
          <p:nvPr/>
        </p:nvCxnSpPr>
        <p:spPr>
          <a:xfrm flipV="1">
            <a:off x="3722275" y="2547349"/>
            <a:ext cx="1578259" cy="2005602"/>
          </a:xfrm>
          <a:prstGeom prst="line">
            <a:avLst/>
          </a:prstGeom>
          <a:ln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3F1D6DC4-D956-4628-838D-AB072C66CDFE}"/>
              </a:ext>
            </a:extLst>
          </p:cNvPr>
          <p:cNvSpPr txBox="1"/>
          <p:nvPr/>
        </p:nvSpPr>
        <p:spPr>
          <a:xfrm>
            <a:off x="8210444" y="2371"/>
            <a:ext cx="3983658" cy="91959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C000"/>
                </a:solidFill>
              </a:rPr>
              <a:t>주황색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큰 기울기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0000"/>
                </a:solidFill>
              </a:rPr>
              <a:t>빨간색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작은 기울기</a:t>
            </a:r>
            <a:endParaRPr lang="en-US" altLang="ko-KR" sz="1600" spc="-100" dirty="0"/>
          </a:p>
        </p:txBody>
      </p:sp>
    </p:spTree>
    <p:extLst>
      <p:ext uri="{BB962C8B-B14F-4D97-AF65-F5344CB8AC3E}">
        <p14:creationId xmlns:p14="http://schemas.microsoft.com/office/powerpoint/2010/main" val="13060901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직사각형 53">
            <a:extLst>
              <a:ext uri="{FF2B5EF4-FFF2-40B4-BE49-F238E27FC236}">
                <a16:creationId xmlns:a16="http://schemas.microsoft.com/office/drawing/2014/main" id="{B0A77D86-FD02-48DC-A184-3D6D6F3A68D5}"/>
              </a:ext>
            </a:extLst>
          </p:cNvPr>
          <p:cNvSpPr/>
          <p:nvPr/>
        </p:nvSpPr>
        <p:spPr>
          <a:xfrm>
            <a:off x="5754956" y="4419600"/>
            <a:ext cx="244541" cy="998693"/>
          </a:xfrm>
          <a:prstGeom prst="rect">
            <a:avLst/>
          </a:prstGeom>
          <a:pattFill prst="ltUpDiag">
            <a:fgClr>
              <a:schemeClr val="tx2">
                <a:lumMod val="25000"/>
                <a:lumOff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DDCD477-B057-4E93-B852-9D56CF161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5957"/>
            <a:ext cx="10972800" cy="923925"/>
          </a:xfrm>
        </p:spPr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부분 문제 조합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C3B23F-0B9F-4FF0-9155-DFCAECD57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22C558-7CAB-4B89-B94E-93BDC6F2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B9784DF-4204-475B-8C97-6A295134D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27</a:t>
            </a:fld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A7E7262-5D65-4626-AFF3-5F5AA2641184}"/>
              </a:ext>
            </a:extLst>
          </p:cNvPr>
          <p:cNvGrpSpPr/>
          <p:nvPr/>
        </p:nvGrpSpPr>
        <p:grpSpPr>
          <a:xfrm>
            <a:off x="1440000" y="4803140"/>
            <a:ext cx="244549" cy="990555"/>
            <a:chOff x="1440000" y="4883150"/>
            <a:chExt cx="244549" cy="990555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A63CCE29-4331-4D75-ADB1-296E5983F983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0BE33CBB-E62C-4A49-BDDC-902FA7C38D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3206D164-8056-4439-A4E6-8979541154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4157A7C3-26B6-4096-8B27-E1A9FB06B148}"/>
              </a:ext>
            </a:extLst>
          </p:cNvPr>
          <p:cNvGrpSpPr/>
          <p:nvPr/>
        </p:nvGrpSpPr>
        <p:grpSpPr>
          <a:xfrm>
            <a:off x="2520000" y="3884972"/>
            <a:ext cx="244549" cy="990555"/>
            <a:chOff x="1440000" y="4883150"/>
            <a:chExt cx="244549" cy="990555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B8F00B8C-DBEC-4B63-A5BB-442F0AECA5B5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2</a:t>
              </a:r>
              <a:endParaRPr lang="ko-KR" altLang="en-US" sz="1200" dirty="0"/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9C87B1D1-90F3-4F2D-BDC5-D1FE0704B2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3E1E40B-CD45-47B5-9456-A8B117609C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BCAADAC-8386-48FE-B618-F2FEB4A6CE08}"/>
              </a:ext>
            </a:extLst>
          </p:cNvPr>
          <p:cNvGrpSpPr/>
          <p:nvPr/>
        </p:nvGrpSpPr>
        <p:grpSpPr>
          <a:xfrm>
            <a:off x="3600000" y="4054736"/>
            <a:ext cx="244549" cy="990555"/>
            <a:chOff x="1440000" y="4883150"/>
            <a:chExt cx="244549" cy="990555"/>
          </a:xfrm>
        </p:grpSpPr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0E34EB8-960C-487D-9287-61513DADBFC7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3</a:t>
              </a:r>
              <a:endParaRPr lang="ko-KR" altLang="en-US" sz="1200" dirty="0"/>
            </a:p>
          </p:txBody>
        </p: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6FF19070-983E-4C29-8AFE-EB2D332B08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EA1879E8-FD1E-4F20-B5D1-AAC68AF952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8BEAE0DD-1263-43AF-9BFB-ADEE8677D608}"/>
              </a:ext>
            </a:extLst>
          </p:cNvPr>
          <p:cNvGrpSpPr/>
          <p:nvPr/>
        </p:nvGrpSpPr>
        <p:grpSpPr>
          <a:xfrm>
            <a:off x="4674949" y="3174510"/>
            <a:ext cx="244549" cy="990555"/>
            <a:chOff x="1440000" y="4883150"/>
            <a:chExt cx="244549" cy="990555"/>
          </a:xfrm>
          <a:solidFill>
            <a:schemeClr val="accent4"/>
          </a:solidFill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B0F73C57-0483-4047-9102-A57B01FDF983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4</a:t>
              </a:r>
              <a:endParaRPr lang="ko-KR" altLang="en-US" sz="1200" dirty="0"/>
            </a:p>
          </p:txBody>
        </p: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99041208-7D23-474F-823C-83992F4F3E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A4A9A28E-639E-45E2-81B9-4A3BFCD5EC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C7E56607-F76E-467F-B6E0-3265CE71DF14}"/>
              </a:ext>
            </a:extLst>
          </p:cNvPr>
          <p:cNvGrpSpPr/>
          <p:nvPr/>
        </p:nvGrpSpPr>
        <p:grpSpPr>
          <a:xfrm>
            <a:off x="5760000" y="4427738"/>
            <a:ext cx="244549" cy="990555"/>
            <a:chOff x="5760000" y="4427738"/>
            <a:chExt cx="244549" cy="990555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A8AE459B-55D8-40B2-92BD-09C70AD23779}"/>
                </a:ext>
              </a:extLst>
            </p:cNvPr>
            <p:cNvSpPr/>
            <p:nvPr/>
          </p:nvSpPr>
          <p:spPr>
            <a:xfrm>
              <a:off x="5760000" y="4800741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5</a:t>
              </a:r>
              <a:endParaRPr lang="ko-KR" altLang="en-US" sz="1200" dirty="0"/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5762DCE4-E424-4FDA-8E86-EEE3E048E9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4427738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214A921A-87B3-4A7D-83C7-85B9FEEC56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504529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4F7691BB-861D-419C-911A-BFC2F505A141}"/>
              </a:ext>
            </a:extLst>
          </p:cNvPr>
          <p:cNvGrpSpPr/>
          <p:nvPr/>
        </p:nvGrpSpPr>
        <p:grpSpPr>
          <a:xfrm>
            <a:off x="6839999" y="1312245"/>
            <a:ext cx="244549" cy="990555"/>
            <a:chOff x="6839999" y="1312245"/>
            <a:chExt cx="244549" cy="99055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A0F0BEA0-D4DE-4EFF-96C0-264B7FD3C2D8}"/>
                </a:ext>
              </a:extLst>
            </p:cNvPr>
            <p:cNvSpPr/>
            <p:nvPr/>
          </p:nvSpPr>
          <p:spPr>
            <a:xfrm>
              <a:off x="6839999" y="1685248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6</a:t>
              </a:r>
              <a:endParaRPr lang="ko-KR" altLang="en-US" sz="1200" dirty="0"/>
            </a:p>
          </p:txBody>
        </p: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10FB4615-5476-4A06-92A1-545916578D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312245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9526D244-1AE5-42A3-8855-BC82F7A88D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E6B031E3-FAF7-4783-9EAB-DBB6D4D2D60D}"/>
              </a:ext>
            </a:extLst>
          </p:cNvPr>
          <p:cNvGrpSpPr/>
          <p:nvPr/>
        </p:nvGrpSpPr>
        <p:grpSpPr>
          <a:xfrm>
            <a:off x="7920173" y="2548081"/>
            <a:ext cx="244549" cy="990555"/>
            <a:chOff x="7920173" y="2548081"/>
            <a:chExt cx="244549" cy="990555"/>
          </a:xfrm>
        </p:grpSpPr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0ED4454E-C553-4481-B9DE-D68DEE610471}"/>
                </a:ext>
              </a:extLst>
            </p:cNvPr>
            <p:cNvSpPr/>
            <p:nvPr/>
          </p:nvSpPr>
          <p:spPr>
            <a:xfrm>
              <a:off x="7920173" y="2921084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7</a:t>
              </a:r>
              <a:endParaRPr lang="ko-KR" altLang="en-US" sz="1200" dirty="0"/>
            </a:p>
          </p:txBody>
        </p: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856220D6-DA9E-4AF5-8A8B-2AB68C1140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254808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E8D22571-47D4-4EE7-A7BB-47A229BDD1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3165633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B0064CD2-C472-4A0E-AF54-6C5E94369FF4}"/>
              </a:ext>
            </a:extLst>
          </p:cNvPr>
          <p:cNvGrpSpPr/>
          <p:nvPr/>
        </p:nvGrpSpPr>
        <p:grpSpPr>
          <a:xfrm>
            <a:off x="8999998" y="3745959"/>
            <a:ext cx="244549" cy="990555"/>
            <a:chOff x="8999998" y="3745959"/>
            <a:chExt cx="244549" cy="990555"/>
          </a:xfrm>
        </p:grpSpPr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FA3C7D97-5B7E-4C71-A51D-176CF4C46C7F}"/>
                </a:ext>
              </a:extLst>
            </p:cNvPr>
            <p:cNvSpPr/>
            <p:nvPr/>
          </p:nvSpPr>
          <p:spPr>
            <a:xfrm>
              <a:off x="8999998" y="4118962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8</a:t>
              </a:r>
              <a:endParaRPr lang="ko-KR" altLang="en-US" sz="1200" dirty="0"/>
            </a:p>
          </p:txBody>
        </p: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A8DEA20E-9DEE-4428-BAC5-7086418B19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374595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7F7B7084-618A-4582-957C-518994F2D1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436351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BDD83142-F006-4026-A8F6-15DB8046A8CA}"/>
              </a:ext>
            </a:extLst>
          </p:cNvPr>
          <p:cNvGrpSpPr/>
          <p:nvPr/>
        </p:nvGrpSpPr>
        <p:grpSpPr>
          <a:xfrm>
            <a:off x="10079999" y="1929797"/>
            <a:ext cx="244549" cy="990555"/>
            <a:chOff x="10079999" y="1929797"/>
            <a:chExt cx="244549" cy="99055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2D48607-6A76-4C60-8FDD-417E52D1C36E}"/>
                </a:ext>
              </a:extLst>
            </p:cNvPr>
            <p:cNvSpPr/>
            <p:nvPr/>
          </p:nvSpPr>
          <p:spPr>
            <a:xfrm>
              <a:off x="10079999" y="2302800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9</a:t>
              </a:r>
              <a:endParaRPr lang="ko-KR" altLang="en-US" sz="1200" dirty="0"/>
            </a:p>
          </p:txBody>
        </p: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80A1964C-AE4F-4531-8DA9-B522BDC5F8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8053AF54-310F-4E0C-8841-E9A5F49B44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254734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7" name="표 96">
            <a:extLst>
              <a:ext uri="{FF2B5EF4-FFF2-40B4-BE49-F238E27FC236}">
                <a16:creationId xmlns:a16="http://schemas.microsoft.com/office/drawing/2014/main" id="{5ACD10E5-3597-4792-83B9-E2F323D722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4913448"/>
              </p:ext>
            </p:extLst>
          </p:nvPr>
        </p:nvGraphicFramePr>
        <p:xfrm>
          <a:off x="1028448" y="5982277"/>
          <a:ext cx="970765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78628">
                  <a:extLst>
                    <a:ext uri="{9D8B030D-6E8A-4147-A177-3AD203B41FA5}">
                      <a16:colId xmlns:a16="http://schemas.microsoft.com/office/drawing/2014/main" val="2728075732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639419073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97270646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97977967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826899116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3642093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84951272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6772778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9252985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00B050"/>
                          </a:solidFill>
                        </a:rPr>
                        <a:t>2</a:t>
                      </a:r>
                      <a:endParaRPr lang="ko-KR" altLang="en-US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9588649"/>
                  </a:ext>
                </a:extLst>
              </a:tr>
            </a:tbl>
          </a:graphicData>
        </a:graphic>
      </p:graphicFrame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8DF49AE-66E7-4C0A-9D27-7DAFCF26D136}"/>
              </a:ext>
            </a:extLst>
          </p:cNvPr>
          <p:cNvCxnSpPr>
            <a:cxnSpLocks/>
          </p:cNvCxnSpPr>
          <p:nvPr/>
        </p:nvCxnSpPr>
        <p:spPr>
          <a:xfrm>
            <a:off x="4797224" y="3667125"/>
            <a:ext cx="1565476" cy="1069389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C6F66C10-3158-4C5F-9B74-A0057D6303A7}"/>
              </a:ext>
            </a:extLst>
          </p:cNvPr>
          <p:cNvCxnSpPr>
            <a:cxnSpLocks/>
          </p:cNvCxnSpPr>
          <p:nvPr/>
        </p:nvCxnSpPr>
        <p:spPr>
          <a:xfrm>
            <a:off x="4797224" y="3667125"/>
            <a:ext cx="1387676" cy="22701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B32DCD3C-A799-40CC-BF1C-9208FC46F0C5}"/>
              </a:ext>
            </a:extLst>
          </p:cNvPr>
          <p:cNvSpPr txBox="1"/>
          <p:nvPr/>
        </p:nvSpPr>
        <p:spPr>
          <a:xfrm>
            <a:off x="9195674" y="4337157"/>
            <a:ext cx="2990392" cy="163814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1600" spc="-100" dirty="0"/>
              <a:t>D[</a:t>
            </a:r>
            <a:r>
              <a:rPr lang="en-US" altLang="ko-KR" sz="1600" spc="-100" dirty="0" err="1"/>
              <a:t>i</a:t>
            </a:r>
            <a:r>
              <a:rPr lang="en-US" altLang="ko-KR" sz="1600" spc="-100" dirty="0"/>
              <a:t>] : </a:t>
            </a:r>
            <a:r>
              <a:rPr lang="en-US" altLang="ko-KR" sz="1600" spc="-100" dirty="0" err="1"/>
              <a:t>i</a:t>
            </a:r>
            <a:r>
              <a:rPr lang="ko-KR" altLang="en-US" sz="1600" spc="-100" dirty="0"/>
              <a:t>번째 점을 포함하며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그 점까지 조건을 만족하는 꺾은 선 중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선분 개수의 최솟값</a:t>
            </a:r>
            <a:endParaRPr lang="en-US" altLang="ko-KR" sz="1600" spc="-100" dirty="0"/>
          </a:p>
        </p:txBody>
      </p:sp>
      <p:graphicFrame>
        <p:nvGraphicFramePr>
          <p:cNvPr id="53" name="표 52">
            <a:extLst>
              <a:ext uri="{FF2B5EF4-FFF2-40B4-BE49-F238E27FC236}">
                <a16:creationId xmlns:a16="http://schemas.microsoft.com/office/drawing/2014/main" id="{ABC3178B-0D73-4E55-8DAF-76A6F209FE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7716551"/>
              </p:ext>
            </p:extLst>
          </p:nvPr>
        </p:nvGraphicFramePr>
        <p:xfrm>
          <a:off x="1028448" y="5599184"/>
          <a:ext cx="970765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78628">
                  <a:extLst>
                    <a:ext uri="{9D8B030D-6E8A-4147-A177-3AD203B41FA5}">
                      <a16:colId xmlns:a16="http://schemas.microsoft.com/office/drawing/2014/main" val="2728075732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639419073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97270646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97977967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826899116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3642093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84951272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6772778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9252985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400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spc="-100" baseline="0" dirty="0">
                          <a:solidFill>
                            <a:schemeClr val="tx1"/>
                          </a:solidFill>
                        </a:rPr>
                        <a:t>∞</a:t>
                      </a:r>
                      <a:endParaRPr lang="ko-KR" altLang="en-US" sz="1400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9588649"/>
                  </a:ext>
                </a:extLst>
              </a:tr>
            </a:tbl>
          </a:graphicData>
        </a:graphic>
      </p:graphicFrame>
      <p:sp>
        <p:nvSpPr>
          <p:cNvPr id="58" name="TextBox 57">
            <a:extLst>
              <a:ext uri="{FF2B5EF4-FFF2-40B4-BE49-F238E27FC236}">
                <a16:creationId xmlns:a16="http://schemas.microsoft.com/office/drawing/2014/main" id="{4C84FD87-4AD7-4E42-A731-0F608070DF81}"/>
              </a:ext>
            </a:extLst>
          </p:cNvPr>
          <p:cNvSpPr txBox="1"/>
          <p:nvPr/>
        </p:nvSpPr>
        <p:spPr>
          <a:xfrm>
            <a:off x="8210444" y="2371"/>
            <a:ext cx="3983658" cy="91959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C000"/>
                </a:solidFill>
              </a:rPr>
              <a:t>주황색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큰 기울기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0000"/>
                </a:solidFill>
              </a:rPr>
              <a:t>빨간색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작은 기울기</a:t>
            </a:r>
            <a:endParaRPr lang="en-US" altLang="ko-KR" sz="1600" spc="-100" dirty="0"/>
          </a:p>
        </p:txBody>
      </p:sp>
    </p:spTree>
    <p:extLst>
      <p:ext uri="{BB962C8B-B14F-4D97-AF65-F5344CB8AC3E}">
        <p14:creationId xmlns:p14="http://schemas.microsoft.com/office/powerpoint/2010/main" val="4259739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DCD477-B057-4E93-B852-9D56CF161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5957"/>
            <a:ext cx="10972800" cy="923925"/>
          </a:xfrm>
        </p:spPr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부분 문제 조합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C3B23F-0B9F-4FF0-9155-DFCAECD57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22C558-7CAB-4B89-B94E-93BDC6F2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B9784DF-4204-475B-8C97-6A295134D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28</a:t>
            </a:fld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A7E7262-5D65-4626-AFF3-5F5AA2641184}"/>
              </a:ext>
            </a:extLst>
          </p:cNvPr>
          <p:cNvGrpSpPr/>
          <p:nvPr/>
        </p:nvGrpSpPr>
        <p:grpSpPr>
          <a:xfrm>
            <a:off x="1440000" y="4803140"/>
            <a:ext cx="244549" cy="990555"/>
            <a:chOff x="1440000" y="4883150"/>
            <a:chExt cx="244549" cy="990555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A63CCE29-4331-4D75-ADB1-296E5983F983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0BE33CBB-E62C-4A49-BDDC-902FA7C38D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3206D164-8056-4439-A4E6-8979541154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4157A7C3-26B6-4096-8B27-E1A9FB06B148}"/>
              </a:ext>
            </a:extLst>
          </p:cNvPr>
          <p:cNvGrpSpPr/>
          <p:nvPr/>
        </p:nvGrpSpPr>
        <p:grpSpPr>
          <a:xfrm>
            <a:off x="2520000" y="3884972"/>
            <a:ext cx="244549" cy="990555"/>
            <a:chOff x="1440000" y="4883150"/>
            <a:chExt cx="244549" cy="990555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B8F00B8C-DBEC-4B63-A5BB-442F0AECA5B5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2</a:t>
              </a:r>
              <a:endParaRPr lang="ko-KR" altLang="en-US" sz="1200" dirty="0"/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9C87B1D1-90F3-4F2D-BDC5-D1FE0704B2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3E1E40B-CD45-47B5-9456-A8B117609C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BCAADAC-8386-48FE-B618-F2FEB4A6CE08}"/>
              </a:ext>
            </a:extLst>
          </p:cNvPr>
          <p:cNvGrpSpPr/>
          <p:nvPr/>
        </p:nvGrpSpPr>
        <p:grpSpPr>
          <a:xfrm>
            <a:off x="3600000" y="4054736"/>
            <a:ext cx="244549" cy="990555"/>
            <a:chOff x="1440000" y="4883150"/>
            <a:chExt cx="244549" cy="990555"/>
          </a:xfrm>
        </p:grpSpPr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0E34EB8-960C-487D-9287-61513DADBFC7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3</a:t>
              </a:r>
              <a:endParaRPr lang="ko-KR" altLang="en-US" sz="1200" dirty="0"/>
            </a:p>
          </p:txBody>
        </p: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6FF19070-983E-4C29-8AFE-EB2D332B08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EA1879E8-FD1E-4F20-B5D1-AAC68AF952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8BEAE0DD-1263-43AF-9BFB-ADEE8677D608}"/>
              </a:ext>
            </a:extLst>
          </p:cNvPr>
          <p:cNvGrpSpPr/>
          <p:nvPr/>
        </p:nvGrpSpPr>
        <p:grpSpPr>
          <a:xfrm>
            <a:off x="4674949" y="3174510"/>
            <a:ext cx="244549" cy="990555"/>
            <a:chOff x="1440000" y="4883150"/>
            <a:chExt cx="244549" cy="990555"/>
          </a:xfrm>
          <a:solidFill>
            <a:schemeClr val="accent4"/>
          </a:solidFill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B0F73C57-0483-4047-9102-A57B01FDF983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4</a:t>
              </a:r>
              <a:endParaRPr lang="ko-KR" altLang="en-US" sz="1200" dirty="0"/>
            </a:p>
          </p:txBody>
        </p: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99041208-7D23-474F-823C-83992F4F3E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A4A9A28E-639E-45E2-81B9-4A3BFCD5EC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C7E56607-F76E-467F-B6E0-3265CE71DF14}"/>
              </a:ext>
            </a:extLst>
          </p:cNvPr>
          <p:cNvGrpSpPr/>
          <p:nvPr/>
        </p:nvGrpSpPr>
        <p:grpSpPr>
          <a:xfrm>
            <a:off x="5760000" y="4427738"/>
            <a:ext cx="244549" cy="990555"/>
            <a:chOff x="5760000" y="4427738"/>
            <a:chExt cx="244549" cy="990555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A8AE459B-55D8-40B2-92BD-09C70AD23779}"/>
                </a:ext>
              </a:extLst>
            </p:cNvPr>
            <p:cNvSpPr/>
            <p:nvPr/>
          </p:nvSpPr>
          <p:spPr>
            <a:xfrm>
              <a:off x="5760000" y="4800741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5</a:t>
              </a:r>
              <a:endParaRPr lang="ko-KR" altLang="en-US" sz="1200" dirty="0"/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5762DCE4-E424-4FDA-8E86-EEE3E048E9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4427738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214A921A-87B3-4A7D-83C7-85B9FEEC56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504529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4F7691BB-861D-419C-911A-BFC2F505A141}"/>
              </a:ext>
            </a:extLst>
          </p:cNvPr>
          <p:cNvGrpSpPr/>
          <p:nvPr/>
        </p:nvGrpSpPr>
        <p:grpSpPr>
          <a:xfrm>
            <a:off x="6839999" y="1312245"/>
            <a:ext cx="244549" cy="990555"/>
            <a:chOff x="6839999" y="1312245"/>
            <a:chExt cx="244549" cy="990555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A0F0BEA0-D4DE-4EFF-96C0-264B7FD3C2D8}"/>
                </a:ext>
              </a:extLst>
            </p:cNvPr>
            <p:cNvSpPr/>
            <p:nvPr/>
          </p:nvSpPr>
          <p:spPr>
            <a:xfrm>
              <a:off x="6839999" y="1685248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6</a:t>
              </a:r>
              <a:endParaRPr lang="ko-KR" altLang="en-US" sz="1200" dirty="0"/>
            </a:p>
          </p:txBody>
        </p: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10FB4615-5476-4A06-92A1-545916578D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312245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9526D244-1AE5-42A3-8855-BC82F7A88D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E6B031E3-FAF7-4783-9EAB-DBB6D4D2D60D}"/>
              </a:ext>
            </a:extLst>
          </p:cNvPr>
          <p:cNvGrpSpPr/>
          <p:nvPr/>
        </p:nvGrpSpPr>
        <p:grpSpPr>
          <a:xfrm>
            <a:off x="7920173" y="2548081"/>
            <a:ext cx="244549" cy="990555"/>
            <a:chOff x="7920173" y="2548081"/>
            <a:chExt cx="244549" cy="990555"/>
          </a:xfrm>
        </p:grpSpPr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0ED4454E-C553-4481-B9DE-D68DEE610471}"/>
                </a:ext>
              </a:extLst>
            </p:cNvPr>
            <p:cNvSpPr/>
            <p:nvPr/>
          </p:nvSpPr>
          <p:spPr>
            <a:xfrm>
              <a:off x="7920173" y="2921084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7</a:t>
              </a:r>
              <a:endParaRPr lang="ko-KR" altLang="en-US" sz="1200" dirty="0"/>
            </a:p>
          </p:txBody>
        </p: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856220D6-DA9E-4AF5-8A8B-2AB68C1140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254808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E8D22571-47D4-4EE7-A7BB-47A229BDD1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3165633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B0064CD2-C472-4A0E-AF54-6C5E94369FF4}"/>
              </a:ext>
            </a:extLst>
          </p:cNvPr>
          <p:cNvGrpSpPr/>
          <p:nvPr/>
        </p:nvGrpSpPr>
        <p:grpSpPr>
          <a:xfrm>
            <a:off x="8999998" y="3745959"/>
            <a:ext cx="244549" cy="990555"/>
            <a:chOff x="8999998" y="3745959"/>
            <a:chExt cx="244549" cy="990555"/>
          </a:xfrm>
        </p:grpSpPr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FA3C7D97-5B7E-4C71-A51D-176CF4C46C7F}"/>
                </a:ext>
              </a:extLst>
            </p:cNvPr>
            <p:cNvSpPr/>
            <p:nvPr/>
          </p:nvSpPr>
          <p:spPr>
            <a:xfrm>
              <a:off x="8999998" y="4118962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8</a:t>
              </a:r>
              <a:endParaRPr lang="ko-KR" altLang="en-US" sz="1200" dirty="0"/>
            </a:p>
          </p:txBody>
        </p: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A8DEA20E-9DEE-4428-BAC5-7086418B19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374595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7F7B7084-618A-4582-957C-518994F2D1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436351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BDD83142-F006-4026-A8F6-15DB8046A8CA}"/>
              </a:ext>
            </a:extLst>
          </p:cNvPr>
          <p:cNvGrpSpPr/>
          <p:nvPr/>
        </p:nvGrpSpPr>
        <p:grpSpPr>
          <a:xfrm>
            <a:off x="10079999" y="1929797"/>
            <a:ext cx="244549" cy="990555"/>
            <a:chOff x="10079999" y="1929797"/>
            <a:chExt cx="244549" cy="990555"/>
          </a:xfrm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2D48607-6A76-4C60-8FDD-417E52D1C36E}"/>
                </a:ext>
              </a:extLst>
            </p:cNvPr>
            <p:cNvSpPr/>
            <p:nvPr/>
          </p:nvSpPr>
          <p:spPr>
            <a:xfrm>
              <a:off x="10079999" y="2302800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9</a:t>
              </a:r>
              <a:endParaRPr lang="ko-KR" altLang="en-US" sz="1200" dirty="0"/>
            </a:p>
          </p:txBody>
        </p: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80A1964C-AE4F-4531-8DA9-B522BDC5F8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1929797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8053AF54-310F-4E0C-8841-E9A5F49B44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2547349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7" name="표 96">
            <a:extLst>
              <a:ext uri="{FF2B5EF4-FFF2-40B4-BE49-F238E27FC236}">
                <a16:creationId xmlns:a16="http://schemas.microsoft.com/office/drawing/2014/main" id="{5ACD10E5-3597-4792-83B9-E2F323D722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3955006"/>
              </p:ext>
            </p:extLst>
          </p:nvPr>
        </p:nvGraphicFramePr>
        <p:xfrm>
          <a:off x="1028448" y="5982277"/>
          <a:ext cx="970765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78628">
                  <a:extLst>
                    <a:ext uri="{9D8B030D-6E8A-4147-A177-3AD203B41FA5}">
                      <a16:colId xmlns:a16="http://schemas.microsoft.com/office/drawing/2014/main" val="2728075732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639419073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97270646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97977967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826899116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3642093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84951272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6772778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9252985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9588649"/>
                  </a:ext>
                </a:extLst>
              </a:tr>
            </a:tbl>
          </a:graphicData>
        </a:graphic>
      </p:graphicFrame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8DF49AE-66E7-4C0A-9D27-7DAFCF26D136}"/>
              </a:ext>
            </a:extLst>
          </p:cNvPr>
          <p:cNvCxnSpPr>
            <a:cxnSpLocks/>
          </p:cNvCxnSpPr>
          <p:nvPr/>
        </p:nvCxnSpPr>
        <p:spPr>
          <a:xfrm>
            <a:off x="4797224" y="3667125"/>
            <a:ext cx="2684169" cy="1833577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C6F66C10-3158-4C5F-9B74-A0057D6303A7}"/>
              </a:ext>
            </a:extLst>
          </p:cNvPr>
          <p:cNvCxnSpPr>
            <a:cxnSpLocks/>
          </p:cNvCxnSpPr>
          <p:nvPr/>
        </p:nvCxnSpPr>
        <p:spPr>
          <a:xfrm flipV="1">
            <a:off x="4797224" y="1929797"/>
            <a:ext cx="2777620" cy="173732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폭발: 8pt 50">
            <a:extLst>
              <a:ext uri="{FF2B5EF4-FFF2-40B4-BE49-F238E27FC236}">
                <a16:creationId xmlns:a16="http://schemas.microsoft.com/office/drawing/2014/main" id="{1E0D06FB-63EE-4DF6-88FD-B99A8D46F055}"/>
              </a:ext>
            </a:extLst>
          </p:cNvPr>
          <p:cNvSpPr/>
          <p:nvPr/>
        </p:nvSpPr>
        <p:spPr>
          <a:xfrm>
            <a:off x="6537109" y="2667624"/>
            <a:ext cx="2133117" cy="2133117"/>
          </a:xfrm>
          <a:prstGeom prst="irregularSeal1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rgbClr val="7030A0"/>
                </a:solidFill>
                <a:latin typeface="+mj-lt"/>
                <a:ea typeface="+mj-ea"/>
              </a:rPr>
              <a:t>STOP</a:t>
            </a:r>
            <a:endParaRPr lang="ko-KR" altLang="en-US" sz="2800" dirty="0">
              <a:solidFill>
                <a:srgbClr val="7030A0"/>
              </a:solidFill>
              <a:latin typeface="+mj-lt"/>
              <a:ea typeface="+mj-ea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6C83628-F47D-475F-9E83-2728676234B4}"/>
              </a:ext>
            </a:extLst>
          </p:cNvPr>
          <p:cNvSpPr txBox="1"/>
          <p:nvPr/>
        </p:nvSpPr>
        <p:spPr>
          <a:xfrm>
            <a:off x="9195674" y="4337157"/>
            <a:ext cx="2990392" cy="163814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1600" spc="-100" dirty="0"/>
              <a:t>D[</a:t>
            </a:r>
            <a:r>
              <a:rPr lang="en-US" altLang="ko-KR" sz="1600" spc="-100" dirty="0" err="1"/>
              <a:t>i</a:t>
            </a:r>
            <a:r>
              <a:rPr lang="en-US" altLang="ko-KR" sz="1600" spc="-100" dirty="0"/>
              <a:t>] : </a:t>
            </a:r>
            <a:r>
              <a:rPr lang="en-US" altLang="ko-KR" sz="1600" spc="-100" dirty="0" err="1"/>
              <a:t>i</a:t>
            </a:r>
            <a:r>
              <a:rPr lang="ko-KR" altLang="en-US" sz="1600" spc="-100" dirty="0"/>
              <a:t>번째 점을 포함하며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그 점까지 조건을 만족하는 꺾은 선 중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선분 개수의 최솟값</a:t>
            </a:r>
            <a:endParaRPr lang="en-US" altLang="ko-KR" sz="1600" spc="-100" dirty="0"/>
          </a:p>
        </p:txBody>
      </p: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DF952B61-E3B7-4835-A1DD-DF74C803F0E9}"/>
              </a:ext>
            </a:extLst>
          </p:cNvPr>
          <p:cNvCxnSpPr>
            <a:cxnSpLocks/>
          </p:cNvCxnSpPr>
          <p:nvPr/>
        </p:nvCxnSpPr>
        <p:spPr>
          <a:xfrm>
            <a:off x="4797224" y="3667125"/>
            <a:ext cx="1387676" cy="2270125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021E9804-E100-43D2-AD70-8259FDC05C67}"/>
              </a:ext>
            </a:extLst>
          </p:cNvPr>
          <p:cNvSpPr txBox="1"/>
          <p:nvPr/>
        </p:nvSpPr>
        <p:spPr>
          <a:xfrm>
            <a:off x="8210444" y="2371"/>
            <a:ext cx="3983658" cy="91959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C000"/>
                </a:solidFill>
              </a:rPr>
              <a:t>주황색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큰 기울기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0000"/>
                </a:solidFill>
              </a:rPr>
              <a:t>빨간색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작은 기울기</a:t>
            </a:r>
            <a:endParaRPr lang="en-US" altLang="ko-KR" sz="1600" spc="-100" dirty="0"/>
          </a:p>
        </p:txBody>
      </p:sp>
    </p:spTree>
    <p:extLst>
      <p:ext uri="{BB962C8B-B14F-4D97-AF65-F5344CB8AC3E}">
        <p14:creationId xmlns:p14="http://schemas.microsoft.com/office/powerpoint/2010/main" val="41368335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DCD477-B057-4E93-B852-9D56CF161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5957"/>
            <a:ext cx="10972800" cy="923925"/>
          </a:xfrm>
        </p:spPr>
        <p:txBody>
          <a:bodyPr/>
          <a:lstStyle/>
          <a:p>
            <a:r>
              <a:rPr lang="ko-KR" altLang="en-US" dirty="0"/>
              <a:t>부분 문제 조합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C3B23F-0B9F-4FF0-9155-DFCAECD57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최종 결과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22C558-7CAB-4B89-B94E-93BDC6F2E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B9784DF-4204-475B-8C97-6A295134D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29</a:t>
            </a:fld>
            <a:endParaRPr lang="ko-KR" altLang="en-US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9A7E7262-5D65-4626-AFF3-5F5AA2641184}"/>
              </a:ext>
            </a:extLst>
          </p:cNvPr>
          <p:cNvGrpSpPr/>
          <p:nvPr/>
        </p:nvGrpSpPr>
        <p:grpSpPr>
          <a:xfrm>
            <a:off x="1440000" y="4803140"/>
            <a:ext cx="244549" cy="990555"/>
            <a:chOff x="1440000" y="4883150"/>
            <a:chExt cx="244549" cy="990555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A63CCE29-4331-4D75-ADB1-296E5983F983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1</a:t>
              </a:r>
              <a:endParaRPr lang="ko-KR" altLang="en-US" sz="1200" dirty="0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0BE33CBB-E62C-4A49-BDDC-902FA7C38D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solidFill>
                <a:srgbClr val="7030A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3206D164-8056-4439-A4E6-8979541154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solidFill>
                <a:srgbClr val="7030A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4157A7C3-26B6-4096-8B27-E1A9FB06B148}"/>
              </a:ext>
            </a:extLst>
          </p:cNvPr>
          <p:cNvGrpSpPr/>
          <p:nvPr/>
        </p:nvGrpSpPr>
        <p:grpSpPr>
          <a:xfrm>
            <a:off x="2520000" y="3884972"/>
            <a:ext cx="244549" cy="990555"/>
            <a:chOff x="1440000" y="4883150"/>
            <a:chExt cx="244549" cy="990555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B8F00B8C-DBEC-4B63-A5BB-442F0AECA5B5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altLang="ko-KR" sz="1200" dirty="0">
                  <a:solidFill>
                    <a:srgbClr val="FFFFFF"/>
                  </a:solidFill>
                </a:rPr>
                <a:t>2</a:t>
              </a:r>
              <a:endParaRPr lang="ko-KR" altLang="en-US" sz="1200" dirty="0">
                <a:solidFill>
                  <a:srgbClr val="FFFFFF"/>
                </a:solidFill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9C87B1D1-90F3-4F2D-BDC5-D1FE0704B2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23E1E40B-CD45-47B5-9456-A8B117609C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BCAADAC-8386-48FE-B618-F2FEB4A6CE08}"/>
              </a:ext>
            </a:extLst>
          </p:cNvPr>
          <p:cNvGrpSpPr/>
          <p:nvPr/>
        </p:nvGrpSpPr>
        <p:grpSpPr>
          <a:xfrm>
            <a:off x="3600000" y="4054736"/>
            <a:ext cx="244549" cy="990555"/>
            <a:chOff x="1440000" y="4883150"/>
            <a:chExt cx="244549" cy="990555"/>
          </a:xfrm>
        </p:grpSpPr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0E34EB8-960C-487D-9287-61513DADBFC7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altLang="ko-KR" sz="1200" dirty="0">
                  <a:solidFill>
                    <a:srgbClr val="FFFFFF"/>
                  </a:solidFill>
                </a:rPr>
                <a:t>3</a:t>
              </a:r>
              <a:endParaRPr lang="ko-KR" altLang="en-US" sz="1200" dirty="0">
                <a:solidFill>
                  <a:srgbClr val="FFFFFF"/>
                </a:solidFill>
              </a:endParaRPr>
            </a:p>
          </p:txBody>
        </p: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6FF19070-983E-4C29-8AFE-EB2D332B08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EA1879E8-FD1E-4F20-B5D1-AAC68AF952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8BEAE0DD-1263-43AF-9BFB-ADEE8677D608}"/>
              </a:ext>
            </a:extLst>
          </p:cNvPr>
          <p:cNvGrpSpPr/>
          <p:nvPr/>
        </p:nvGrpSpPr>
        <p:grpSpPr>
          <a:xfrm>
            <a:off x="4674949" y="3174510"/>
            <a:ext cx="244549" cy="990555"/>
            <a:chOff x="1440000" y="4883150"/>
            <a:chExt cx="244549" cy="990555"/>
          </a:xfrm>
        </p:grpSpPr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B0F73C57-0483-4047-9102-A57B01FDF983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en-US" altLang="ko-KR" sz="1200" dirty="0">
                  <a:solidFill>
                    <a:srgbClr val="FFFFFF"/>
                  </a:solidFill>
                </a:rPr>
                <a:t>4</a:t>
              </a:r>
              <a:endParaRPr lang="ko-KR" altLang="en-US" sz="1200" dirty="0">
                <a:solidFill>
                  <a:srgbClr val="FFFFFF"/>
                </a:solidFill>
              </a:endParaRPr>
            </a:p>
          </p:txBody>
        </p: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99041208-7D23-474F-823C-83992F4F3E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solidFill>
                <a:srgbClr val="7030A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A4A9A28E-639E-45E2-81B9-4A3BFCD5EC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solidFill>
                <a:srgbClr val="7030A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C7E56607-F76E-467F-B6E0-3265CE71DF14}"/>
              </a:ext>
            </a:extLst>
          </p:cNvPr>
          <p:cNvGrpSpPr/>
          <p:nvPr/>
        </p:nvGrpSpPr>
        <p:grpSpPr>
          <a:xfrm>
            <a:off x="5760000" y="4427738"/>
            <a:ext cx="244549" cy="990555"/>
            <a:chOff x="5760000" y="4427738"/>
            <a:chExt cx="244549" cy="990555"/>
          </a:xfrm>
        </p:grpSpPr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A8AE459B-55D8-40B2-92BD-09C70AD23779}"/>
                </a:ext>
              </a:extLst>
            </p:cNvPr>
            <p:cNvSpPr/>
            <p:nvPr/>
          </p:nvSpPr>
          <p:spPr>
            <a:xfrm>
              <a:off x="5760000" y="4800741"/>
              <a:ext cx="244549" cy="244549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5</a:t>
              </a:r>
              <a:endParaRPr lang="ko-KR" altLang="en-US" sz="1200" dirty="0"/>
            </a:p>
          </p:txBody>
        </p: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5762DCE4-E424-4FDA-8E86-EEE3E048E9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4427738"/>
              <a:ext cx="0" cy="373003"/>
            </a:xfrm>
            <a:prstGeom prst="line">
              <a:avLst/>
            </a:prstGeom>
            <a:ln w="19050" cmpd="sng">
              <a:solidFill>
                <a:srgbClr val="7030A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214A921A-87B3-4A7D-83C7-85B9FEEC56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5045290"/>
              <a:ext cx="0" cy="373003"/>
            </a:xfrm>
            <a:prstGeom prst="line">
              <a:avLst/>
            </a:prstGeom>
            <a:ln w="19050" cmpd="sng">
              <a:solidFill>
                <a:srgbClr val="7030A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4F7691BB-861D-419C-911A-BFC2F505A141}"/>
              </a:ext>
            </a:extLst>
          </p:cNvPr>
          <p:cNvGrpSpPr/>
          <p:nvPr/>
        </p:nvGrpSpPr>
        <p:grpSpPr>
          <a:xfrm>
            <a:off x="6839999" y="1312245"/>
            <a:ext cx="244549" cy="990555"/>
            <a:chOff x="6839999" y="1312245"/>
            <a:chExt cx="244549" cy="990555"/>
          </a:xfrm>
          <a:solidFill>
            <a:srgbClr val="7030A0"/>
          </a:solidFill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A0F0BEA0-D4DE-4EFF-96C0-264B7FD3C2D8}"/>
                </a:ext>
              </a:extLst>
            </p:cNvPr>
            <p:cNvSpPr/>
            <p:nvPr/>
          </p:nvSpPr>
          <p:spPr>
            <a:xfrm>
              <a:off x="6839999" y="1685248"/>
              <a:ext cx="244549" cy="244549"/>
            </a:xfrm>
            <a:prstGeom prst="ellips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6</a:t>
              </a:r>
              <a:endParaRPr lang="ko-KR" altLang="en-US" sz="1200" dirty="0"/>
            </a:p>
          </p:txBody>
        </p: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10FB4615-5476-4A06-92A1-545916578D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312245"/>
              <a:ext cx="0" cy="373003"/>
            </a:xfrm>
            <a:prstGeom prst="line">
              <a:avLst/>
            </a:prstGeom>
            <a:grpFill/>
            <a:ln w="19050" cmpd="sng">
              <a:solidFill>
                <a:srgbClr val="7030A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9526D244-1AE5-42A3-8855-BC82F7A88D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62274" y="1929797"/>
              <a:ext cx="0" cy="373003"/>
            </a:xfrm>
            <a:prstGeom prst="line">
              <a:avLst/>
            </a:prstGeom>
            <a:grpFill/>
            <a:ln w="19050" cmpd="sng">
              <a:solidFill>
                <a:srgbClr val="7030A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E6B031E3-FAF7-4783-9EAB-DBB6D4D2D60D}"/>
              </a:ext>
            </a:extLst>
          </p:cNvPr>
          <p:cNvGrpSpPr/>
          <p:nvPr/>
        </p:nvGrpSpPr>
        <p:grpSpPr>
          <a:xfrm>
            <a:off x="7920173" y="2548081"/>
            <a:ext cx="244549" cy="990555"/>
            <a:chOff x="7920173" y="2548081"/>
            <a:chExt cx="244549" cy="990555"/>
          </a:xfrm>
        </p:grpSpPr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0ED4454E-C553-4481-B9DE-D68DEE610471}"/>
                </a:ext>
              </a:extLst>
            </p:cNvPr>
            <p:cNvSpPr/>
            <p:nvPr/>
          </p:nvSpPr>
          <p:spPr>
            <a:xfrm>
              <a:off x="7920173" y="2921084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7</a:t>
              </a:r>
              <a:endParaRPr lang="ko-KR" altLang="en-US" sz="1200" dirty="0"/>
            </a:p>
          </p:txBody>
        </p: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856220D6-DA9E-4AF5-8A8B-2AB68C1140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2548081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E8D22571-47D4-4EE7-A7BB-47A229BDD1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2448" y="3165633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B0064CD2-C472-4A0E-AF54-6C5E94369FF4}"/>
              </a:ext>
            </a:extLst>
          </p:cNvPr>
          <p:cNvGrpSpPr/>
          <p:nvPr/>
        </p:nvGrpSpPr>
        <p:grpSpPr>
          <a:xfrm>
            <a:off x="8999998" y="3745959"/>
            <a:ext cx="244549" cy="990555"/>
            <a:chOff x="8999998" y="3745959"/>
            <a:chExt cx="244549" cy="990555"/>
          </a:xfrm>
          <a:solidFill>
            <a:srgbClr val="7030A0"/>
          </a:solidFill>
        </p:grpSpPr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FA3C7D97-5B7E-4C71-A51D-176CF4C46C7F}"/>
                </a:ext>
              </a:extLst>
            </p:cNvPr>
            <p:cNvSpPr/>
            <p:nvPr/>
          </p:nvSpPr>
          <p:spPr>
            <a:xfrm>
              <a:off x="8999998" y="4118962"/>
              <a:ext cx="244549" cy="244549"/>
            </a:xfrm>
            <a:prstGeom prst="ellips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8</a:t>
              </a:r>
              <a:endParaRPr lang="ko-KR" altLang="en-US" sz="1200" dirty="0"/>
            </a:p>
          </p:txBody>
        </p:sp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A8DEA20E-9DEE-4428-BAC5-7086418B19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3745959"/>
              <a:ext cx="0" cy="373003"/>
            </a:xfrm>
            <a:prstGeom prst="line">
              <a:avLst/>
            </a:prstGeom>
            <a:grpFill/>
            <a:ln w="19050" cmpd="sng">
              <a:solidFill>
                <a:srgbClr val="7030A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7F7B7084-618A-4582-957C-518994F2D1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22273" y="4363511"/>
              <a:ext cx="0" cy="373003"/>
            </a:xfrm>
            <a:prstGeom prst="line">
              <a:avLst/>
            </a:prstGeom>
            <a:grpFill/>
            <a:ln w="19050" cmpd="sng">
              <a:solidFill>
                <a:srgbClr val="7030A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BDD83142-F006-4026-A8F6-15DB8046A8CA}"/>
              </a:ext>
            </a:extLst>
          </p:cNvPr>
          <p:cNvGrpSpPr/>
          <p:nvPr/>
        </p:nvGrpSpPr>
        <p:grpSpPr>
          <a:xfrm>
            <a:off x="10079999" y="1929797"/>
            <a:ext cx="244549" cy="990555"/>
            <a:chOff x="10079999" y="1929797"/>
            <a:chExt cx="244549" cy="990555"/>
          </a:xfrm>
          <a:solidFill>
            <a:srgbClr val="7030A0"/>
          </a:solidFill>
        </p:grpSpPr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62D48607-6A76-4C60-8FDD-417E52D1C36E}"/>
                </a:ext>
              </a:extLst>
            </p:cNvPr>
            <p:cNvSpPr/>
            <p:nvPr/>
          </p:nvSpPr>
          <p:spPr>
            <a:xfrm>
              <a:off x="10079999" y="2302800"/>
              <a:ext cx="244549" cy="244549"/>
            </a:xfrm>
            <a:prstGeom prst="ellips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/>
                <a:t>9</a:t>
              </a:r>
              <a:endParaRPr lang="ko-KR" altLang="en-US" sz="1200" dirty="0"/>
            </a:p>
          </p:txBody>
        </p: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80A1964C-AE4F-4531-8DA9-B522BDC5F8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1929797"/>
              <a:ext cx="0" cy="373003"/>
            </a:xfrm>
            <a:prstGeom prst="line">
              <a:avLst/>
            </a:prstGeom>
            <a:grpFill/>
            <a:ln w="19050" cmpd="sng">
              <a:solidFill>
                <a:srgbClr val="7030A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8053AF54-310F-4E0C-8841-E9A5F49B44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02274" y="2547349"/>
              <a:ext cx="0" cy="373003"/>
            </a:xfrm>
            <a:prstGeom prst="line">
              <a:avLst/>
            </a:prstGeom>
            <a:grpFill/>
            <a:ln w="19050" cmpd="sng">
              <a:solidFill>
                <a:srgbClr val="7030A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7" name="표 96">
            <a:extLst>
              <a:ext uri="{FF2B5EF4-FFF2-40B4-BE49-F238E27FC236}">
                <a16:creationId xmlns:a16="http://schemas.microsoft.com/office/drawing/2014/main" id="{5ACD10E5-3597-4792-83B9-E2F323D722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5484982"/>
              </p:ext>
            </p:extLst>
          </p:nvPr>
        </p:nvGraphicFramePr>
        <p:xfrm>
          <a:off x="1028448" y="5982277"/>
          <a:ext cx="970765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078628">
                  <a:extLst>
                    <a:ext uri="{9D8B030D-6E8A-4147-A177-3AD203B41FA5}">
                      <a16:colId xmlns:a16="http://schemas.microsoft.com/office/drawing/2014/main" val="2728075732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639419073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297270646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97977967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826899116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3642093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849512721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3677277809"/>
                    </a:ext>
                  </a:extLst>
                </a:gridCol>
                <a:gridCol w="1078628">
                  <a:extLst>
                    <a:ext uri="{9D8B030D-6E8A-4147-A177-3AD203B41FA5}">
                      <a16:colId xmlns:a16="http://schemas.microsoft.com/office/drawing/2014/main" val="19252985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9588649"/>
                  </a:ext>
                </a:extLst>
              </a:tr>
            </a:tbl>
          </a:graphicData>
        </a:graphic>
      </p:graphicFrame>
      <p:sp>
        <p:nvSpPr>
          <p:cNvPr id="43" name="TextBox 42">
            <a:extLst>
              <a:ext uri="{FF2B5EF4-FFF2-40B4-BE49-F238E27FC236}">
                <a16:creationId xmlns:a16="http://schemas.microsoft.com/office/drawing/2014/main" id="{3672A194-A5B3-4834-8B1C-8AD8A79ADA94}"/>
              </a:ext>
            </a:extLst>
          </p:cNvPr>
          <p:cNvSpPr txBox="1"/>
          <p:nvPr/>
        </p:nvSpPr>
        <p:spPr>
          <a:xfrm>
            <a:off x="9195674" y="4337157"/>
            <a:ext cx="2990392" cy="163814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1600" spc="-100" dirty="0"/>
              <a:t>D[</a:t>
            </a:r>
            <a:r>
              <a:rPr lang="en-US" altLang="ko-KR" sz="1600" spc="-100" dirty="0" err="1"/>
              <a:t>i</a:t>
            </a:r>
            <a:r>
              <a:rPr lang="en-US" altLang="ko-KR" sz="1600" spc="-100" dirty="0"/>
              <a:t>] : </a:t>
            </a:r>
            <a:r>
              <a:rPr lang="en-US" altLang="ko-KR" sz="1600" spc="-100" dirty="0" err="1"/>
              <a:t>i</a:t>
            </a:r>
            <a:r>
              <a:rPr lang="ko-KR" altLang="en-US" sz="1600" spc="-100" dirty="0"/>
              <a:t>번째 점을 포함하며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그 점까지 조건을 만족하는 꺾은 선 중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/>
              <a:t>선분 개수의 최솟값</a:t>
            </a:r>
            <a:endParaRPr lang="en-US" altLang="ko-KR" sz="1600" spc="-1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FB9185F-3F4D-4F55-A598-532D0EACA6B0}"/>
              </a:ext>
            </a:extLst>
          </p:cNvPr>
          <p:cNvSpPr txBox="1"/>
          <p:nvPr/>
        </p:nvSpPr>
        <p:spPr>
          <a:xfrm>
            <a:off x="8210444" y="2371"/>
            <a:ext cx="3983658" cy="91959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C000"/>
                </a:solidFill>
              </a:rPr>
              <a:t>주황색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큰 기울기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0000"/>
                </a:solidFill>
              </a:rPr>
              <a:t>빨간색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작은 기울기</a:t>
            </a:r>
            <a:endParaRPr lang="en-US" altLang="ko-KR" sz="1600" spc="-100" dirty="0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88A5572-4533-428C-83F0-2434F4924353}"/>
              </a:ext>
            </a:extLst>
          </p:cNvPr>
          <p:cNvCxnSpPr>
            <a:cxnSpLocks/>
          </p:cNvCxnSpPr>
          <p:nvPr/>
        </p:nvCxnSpPr>
        <p:spPr>
          <a:xfrm flipV="1">
            <a:off x="1565275" y="3663950"/>
            <a:ext cx="3232150" cy="163195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CAD47ACB-AC38-489E-864C-9EED4E3D0BF9}"/>
              </a:ext>
            </a:extLst>
          </p:cNvPr>
          <p:cNvCxnSpPr/>
          <p:nvPr/>
        </p:nvCxnSpPr>
        <p:spPr>
          <a:xfrm>
            <a:off x="4797224" y="3662363"/>
            <a:ext cx="1084464" cy="1262062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B5C24343-1A84-4AD9-A902-B22B6E50B8FB}"/>
              </a:ext>
            </a:extLst>
          </p:cNvPr>
          <p:cNvCxnSpPr>
            <a:cxnSpLocks/>
          </p:cNvCxnSpPr>
          <p:nvPr/>
        </p:nvCxnSpPr>
        <p:spPr>
          <a:xfrm flipV="1">
            <a:off x="5882275" y="1809750"/>
            <a:ext cx="1080500" cy="3109913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94173468-9A34-4B0E-9B6E-5516577CEB93}"/>
              </a:ext>
            </a:extLst>
          </p:cNvPr>
          <p:cNvCxnSpPr>
            <a:cxnSpLocks/>
          </p:cNvCxnSpPr>
          <p:nvPr/>
        </p:nvCxnSpPr>
        <p:spPr>
          <a:xfrm>
            <a:off x="6962274" y="1800225"/>
            <a:ext cx="2162676" cy="2443163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6C97F95D-F001-4632-9917-90651B8DE237}"/>
              </a:ext>
            </a:extLst>
          </p:cNvPr>
          <p:cNvCxnSpPr>
            <a:cxnSpLocks/>
          </p:cNvCxnSpPr>
          <p:nvPr/>
        </p:nvCxnSpPr>
        <p:spPr>
          <a:xfrm flipV="1">
            <a:off x="9124950" y="2433638"/>
            <a:ext cx="1076325" cy="1809751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9133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EC560005-58A9-4F9D-BF1B-01469D498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문제 내용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CAF4EE84-49DC-4E3D-A245-681291B9D7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Chapter 1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854CEB-1EB9-4FEF-ADE0-427180184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CF7FDC4-A211-4B10-B0D9-DECC097B5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8277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86B5B7-E55D-41C3-9AB1-0D13B97A3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O(N</a:t>
            </a:r>
            <a:r>
              <a:rPr lang="en-US" altLang="ko-KR" baseline="30000" dirty="0"/>
              <a:t>2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1F2D0C-7EA3-4EF8-AC56-94FD0CE3DC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C15BF9-F710-4DD8-AB0B-59B12F5D4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109A2C7-B44E-4771-9DED-8229433A7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30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CCB1E1-D8DE-4829-93BC-A16FC890EF42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현재 점</a:t>
            </a:r>
            <a:r>
              <a:rPr lang="en-US" altLang="ko-KR" sz="2800" spc="-100" dirty="0"/>
              <a:t>(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)</a:t>
            </a:r>
            <a:r>
              <a:rPr lang="ko-KR" altLang="en-US" sz="2800" spc="-100" dirty="0"/>
              <a:t>에서 뒤를 보며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해당 점</a:t>
            </a:r>
            <a:r>
              <a:rPr lang="en-US" altLang="ko-KR" sz="2800" spc="-100" dirty="0"/>
              <a:t>(j)</a:t>
            </a:r>
            <a:r>
              <a:rPr lang="ko-KR" altLang="en-US" sz="2800" spc="-100" dirty="0"/>
              <a:t>이 가능한 기울기의 범위 내에 있는 경우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D[j]</a:t>
            </a:r>
            <a:r>
              <a:rPr lang="ko-KR" altLang="en-US" sz="2800" spc="-100" dirty="0"/>
              <a:t>를 </a:t>
            </a:r>
            <a:r>
              <a:rPr lang="en-US" altLang="ko-KR" sz="2800" spc="-100" dirty="0"/>
              <a:t>D[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]+1</a:t>
            </a:r>
            <a:r>
              <a:rPr lang="ko-KR" altLang="en-US" sz="2800" spc="-100" dirty="0"/>
              <a:t>으로 갱신 시도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(</a:t>
            </a:r>
            <a:r>
              <a:rPr lang="ko-KR" altLang="en-US" sz="2800" spc="-100" dirty="0"/>
              <a:t>기울기는 </a:t>
            </a:r>
            <a:r>
              <a:rPr lang="en-US" altLang="ko-KR" sz="2800" spc="-100" dirty="0"/>
              <a:t>double</a:t>
            </a:r>
            <a:r>
              <a:rPr lang="ko-KR" altLang="en-US" sz="2800" spc="-100" dirty="0"/>
              <a:t>으로 직접 계산</a:t>
            </a:r>
            <a:r>
              <a:rPr lang="en-US" altLang="ko-KR" sz="2800" spc="-100" dirty="0"/>
              <a:t>, CCW </a:t>
            </a:r>
            <a:r>
              <a:rPr lang="ko-KR" altLang="en-US" sz="2800" spc="-100" dirty="0"/>
              <a:t>등의 방법이 있다</a:t>
            </a:r>
            <a:r>
              <a:rPr lang="en-US" altLang="ko-KR" sz="2800" spc="-100" dirty="0"/>
              <a:t>.)</a:t>
            </a:r>
          </a:p>
          <a:p>
            <a:pPr algn="ctr">
              <a:lnSpc>
                <a:spcPct val="200000"/>
              </a:lnSpc>
            </a:pP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최종 답은 </a:t>
            </a:r>
            <a:r>
              <a:rPr lang="en-US" altLang="ko-KR" sz="2800" spc="-100" dirty="0"/>
              <a:t>D[N]</a:t>
            </a:r>
          </a:p>
        </p:txBody>
      </p:sp>
    </p:spTree>
    <p:extLst>
      <p:ext uri="{BB962C8B-B14F-4D97-AF65-F5344CB8AC3E}">
        <p14:creationId xmlns:p14="http://schemas.microsoft.com/office/powerpoint/2010/main" val="1141910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86B5B7-E55D-41C3-9AB1-0D13B97A3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O(N</a:t>
            </a:r>
            <a:r>
              <a:rPr lang="en-US" altLang="ko-KR" baseline="30000" dirty="0"/>
              <a:t>2</a:t>
            </a:r>
            <a:r>
              <a:rPr lang="en-US" altLang="ko-KR" dirty="0"/>
              <a:t>) (2)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1F2D0C-7EA3-4EF8-AC56-94FD0CE3DC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C15BF9-F710-4DD8-AB0B-59B12F5D4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109A2C7-B44E-4771-9DED-8229433A7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31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CCB1E1-D8DE-4829-93BC-A16FC890EF42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현재 점</a:t>
            </a:r>
            <a:r>
              <a:rPr lang="en-US" altLang="ko-KR" sz="2800" spc="-100" dirty="0"/>
              <a:t>(i)</a:t>
            </a:r>
            <a:r>
              <a:rPr lang="ko-KR" altLang="en-US" sz="2800" spc="-100" dirty="0"/>
              <a:t>에서 역순으로 앞을 보며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해당 점</a:t>
            </a:r>
            <a:r>
              <a:rPr lang="en-US" altLang="ko-KR" sz="2800" spc="-100" dirty="0"/>
              <a:t>(j)</a:t>
            </a:r>
            <a:r>
              <a:rPr lang="ko-KR" altLang="en-US" sz="2800" spc="-100" dirty="0"/>
              <a:t>이 가능한 기울기의 범위 내에 있는 경우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D[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</a:t>
            </a:r>
            <a:r>
              <a:rPr lang="ko-KR" altLang="en-US" sz="2800" spc="-100" dirty="0"/>
              <a:t>를 </a:t>
            </a:r>
            <a:r>
              <a:rPr lang="en-US" altLang="ko-KR" sz="2800" spc="-100" dirty="0"/>
              <a:t>D[j]+1</a:t>
            </a:r>
            <a:r>
              <a:rPr lang="ko-KR" altLang="en-US" sz="2800" spc="-100" dirty="0"/>
              <a:t>으로 갱신 시도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(</a:t>
            </a:r>
            <a:r>
              <a:rPr lang="ko-KR" altLang="en-US" sz="2800" spc="-100" dirty="0"/>
              <a:t>기울기는 </a:t>
            </a:r>
            <a:r>
              <a:rPr lang="en-US" altLang="ko-KR" sz="2800" spc="-100" dirty="0"/>
              <a:t>double</a:t>
            </a:r>
            <a:r>
              <a:rPr lang="ko-KR" altLang="en-US" sz="2800" spc="-100" dirty="0"/>
              <a:t>으로 직접 계산</a:t>
            </a:r>
            <a:r>
              <a:rPr lang="en-US" altLang="ko-KR" sz="2800" spc="-100" dirty="0"/>
              <a:t>, CCW </a:t>
            </a:r>
            <a:r>
              <a:rPr lang="ko-KR" altLang="en-US" sz="2800" spc="-100" dirty="0"/>
              <a:t>등의 방법이 있다</a:t>
            </a:r>
            <a:r>
              <a:rPr lang="en-US" altLang="ko-KR" sz="2800" spc="-100" dirty="0"/>
              <a:t>.)</a:t>
            </a:r>
          </a:p>
          <a:p>
            <a:pPr algn="ctr">
              <a:lnSpc>
                <a:spcPct val="200000"/>
              </a:lnSpc>
            </a:pP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최종 답은 </a:t>
            </a:r>
            <a:r>
              <a:rPr lang="en-US" altLang="ko-KR" sz="2800" spc="-100" dirty="0"/>
              <a:t>D[N]</a:t>
            </a:r>
          </a:p>
        </p:txBody>
      </p:sp>
    </p:spTree>
    <p:extLst>
      <p:ext uri="{BB962C8B-B14F-4D97-AF65-F5344CB8AC3E}">
        <p14:creationId xmlns:p14="http://schemas.microsoft.com/office/powerpoint/2010/main" val="19777497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A43DBD00-B37E-4D58-9F8D-55FE18A42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CCW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C2B4D1B4-0E35-47E6-B965-7E2251A896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Appendix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C430FF-C611-4ACE-A921-39A99BB42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D0917B2-5412-4FA8-A1E0-4A45849EF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4611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591D33-CDD5-4BF4-AD89-BBB3D8EF2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기울기의 범위 조정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3A9B2D-EC53-465D-B164-D42FA595C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FBBD74-5FF6-4EE3-B5B3-698A4E9A0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056918E-E692-448F-9D7C-9B877070D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33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4FF8C73-061F-46C9-A0E5-4F73BEB211D0}"/>
              </a:ext>
            </a:extLst>
          </p:cNvPr>
          <p:cNvSpPr/>
          <p:nvPr/>
        </p:nvSpPr>
        <p:spPr>
          <a:xfrm>
            <a:off x="3600007" y="4054868"/>
            <a:ext cx="244541" cy="417924"/>
          </a:xfrm>
          <a:prstGeom prst="rect">
            <a:avLst/>
          </a:prstGeom>
          <a:pattFill prst="ltUpDiag">
            <a:fgClr>
              <a:srgbClr val="FC9AFC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3E79334-1896-40A8-99B0-2042C664F36F}"/>
              </a:ext>
            </a:extLst>
          </p:cNvPr>
          <p:cNvGrpSpPr/>
          <p:nvPr/>
        </p:nvGrpSpPr>
        <p:grpSpPr>
          <a:xfrm>
            <a:off x="1440000" y="4803140"/>
            <a:ext cx="244549" cy="990555"/>
            <a:chOff x="1440000" y="4883150"/>
            <a:chExt cx="244549" cy="990555"/>
          </a:xfrm>
          <a:solidFill>
            <a:schemeClr val="accent4"/>
          </a:solidFill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B920EE95-8A3A-4447-B816-01A9FD78FC5F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DE3C83F5-8E48-4991-947F-12CB6054BB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124D819-EC25-47D9-8F8B-363343DE30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044865A-6320-46DF-B617-08BAB57B35AD}"/>
              </a:ext>
            </a:extLst>
          </p:cNvPr>
          <p:cNvCxnSpPr>
            <a:cxnSpLocks/>
          </p:cNvCxnSpPr>
          <p:nvPr/>
        </p:nvCxnSpPr>
        <p:spPr>
          <a:xfrm flipV="1">
            <a:off x="1562275" y="4260968"/>
            <a:ext cx="2758265" cy="104064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136DE0D-F026-49BE-A606-C772B5AF2EEA}"/>
              </a:ext>
            </a:extLst>
          </p:cNvPr>
          <p:cNvCxnSpPr>
            <a:cxnSpLocks/>
          </p:cNvCxnSpPr>
          <p:nvPr/>
        </p:nvCxnSpPr>
        <p:spPr>
          <a:xfrm flipV="1">
            <a:off x="1562275" y="1556384"/>
            <a:ext cx="2775409" cy="3745234"/>
          </a:xfrm>
          <a:prstGeom prst="line">
            <a:avLst/>
          </a:prstGeom>
          <a:ln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C35ED3C-BDD1-4CED-AAFE-5D1A4268A92A}"/>
              </a:ext>
            </a:extLst>
          </p:cNvPr>
          <p:cNvGrpSpPr/>
          <p:nvPr/>
        </p:nvGrpSpPr>
        <p:grpSpPr>
          <a:xfrm>
            <a:off x="2520000" y="3884972"/>
            <a:ext cx="244549" cy="990555"/>
            <a:chOff x="1440000" y="4883150"/>
            <a:chExt cx="244549" cy="990555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9E42205-6744-41C0-AFCF-E1BE7AC2DEB0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04DD3C5B-C0F0-4C05-84B5-5FBE11B7A9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4EB49A0-9B40-478D-9271-32019D1B4C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B9654CB-41AC-4259-959D-ABFFBA91B34A}"/>
              </a:ext>
            </a:extLst>
          </p:cNvPr>
          <p:cNvGrpSpPr/>
          <p:nvPr/>
        </p:nvGrpSpPr>
        <p:grpSpPr>
          <a:xfrm>
            <a:off x="3600000" y="4054736"/>
            <a:ext cx="244549" cy="990555"/>
            <a:chOff x="1440000" y="4883150"/>
            <a:chExt cx="244549" cy="990555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D585B92D-D60C-4441-B0E1-E425728F4CFC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5D03D8A5-7427-4AAE-9699-C2CF4B5D12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179F9A7B-2401-4AB8-ACB9-C8DA916486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B30214E5-0953-4590-931C-3F504FD9C575}"/>
              </a:ext>
            </a:extLst>
          </p:cNvPr>
          <p:cNvCxnSpPr>
            <a:cxnSpLocks/>
          </p:cNvCxnSpPr>
          <p:nvPr/>
        </p:nvCxnSpPr>
        <p:spPr>
          <a:xfrm flipV="1">
            <a:off x="1562275" y="3688080"/>
            <a:ext cx="2758265" cy="161353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79C40247-CD42-424D-9D58-1B7A6DCF2A34}"/>
              </a:ext>
            </a:extLst>
          </p:cNvPr>
          <p:cNvSpPr txBox="1"/>
          <p:nvPr/>
        </p:nvSpPr>
        <p:spPr>
          <a:xfrm>
            <a:off x="4337685" y="1357299"/>
            <a:ext cx="7244716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U : </a:t>
            </a:r>
            <a:r>
              <a:rPr lang="ko-KR" altLang="en-US" sz="2800" spc="-100" dirty="0"/>
              <a:t>가능한 가장 큰 기울기 상의 점 </a:t>
            </a:r>
            <a:r>
              <a:rPr lang="en-US" altLang="ko-KR" sz="2800" spc="-100" dirty="0"/>
              <a:t>(</a:t>
            </a:r>
            <a:r>
              <a:rPr lang="ko-KR" altLang="en-US" sz="2800" spc="-100" dirty="0"/>
              <a:t>초기값 </a:t>
            </a:r>
            <a:r>
              <a:rPr lang="en-US" altLang="ko-KR" sz="2800" spc="-100" dirty="0"/>
              <a:t>u[i+1])</a:t>
            </a:r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L : </a:t>
            </a:r>
            <a:r>
              <a:rPr lang="ko-KR" altLang="en-US" sz="2800" spc="-100" dirty="0"/>
              <a:t>가능한 가장 작은 기울기 상의 점 </a:t>
            </a:r>
            <a:r>
              <a:rPr lang="en-US" altLang="ko-KR" sz="2800" spc="-100" dirty="0"/>
              <a:t>(</a:t>
            </a:r>
            <a:r>
              <a:rPr lang="ko-KR" altLang="en-US" sz="2800" spc="-100" dirty="0"/>
              <a:t>초기값 </a:t>
            </a:r>
            <a:r>
              <a:rPr lang="en-US" altLang="ko-KR" sz="2800" spc="-100" dirty="0"/>
              <a:t>l[i+1])</a:t>
            </a:r>
          </a:p>
          <a:p>
            <a:pPr algn="ctr">
              <a:lnSpc>
                <a:spcPct val="200000"/>
              </a:lnSpc>
            </a:pP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(a[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 </a:t>
            </a:r>
            <a:r>
              <a:rPr lang="ko-KR" altLang="en-US" sz="2800" spc="-100" dirty="0"/>
              <a:t>→ </a:t>
            </a:r>
            <a:r>
              <a:rPr lang="en-US" altLang="ko-KR" sz="2800" spc="-100" dirty="0"/>
              <a:t>U </a:t>
            </a:r>
            <a:r>
              <a:rPr lang="ko-KR" altLang="en-US" sz="2800" spc="-100" dirty="0"/>
              <a:t>→ </a:t>
            </a:r>
            <a:r>
              <a:rPr lang="en-US" altLang="ko-KR" sz="2800" spc="-100" dirty="0"/>
              <a:t>u[j])</a:t>
            </a:r>
            <a:r>
              <a:rPr lang="ko-KR" altLang="en-US" sz="2800" spc="-100" dirty="0"/>
              <a:t>가 </a:t>
            </a:r>
            <a:r>
              <a:rPr lang="en-US" altLang="ko-KR" sz="2800" spc="-100" dirty="0"/>
              <a:t>Right turn</a:t>
            </a:r>
            <a:r>
              <a:rPr lang="ko-KR" altLang="en-US" sz="2800" spc="-100" dirty="0"/>
              <a:t>일 경우</a:t>
            </a:r>
            <a:r>
              <a:rPr lang="en-US" altLang="ko-KR" sz="2800" spc="-100" dirty="0"/>
              <a:t> U </a:t>
            </a:r>
            <a:r>
              <a:rPr lang="ko-KR" altLang="en-US" sz="2800" spc="-100" dirty="0"/>
              <a:t>갱신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(a[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</a:t>
            </a:r>
            <a:r>
              <a:rPr lang="ko-KR" altLang="en-US" sz="2800" spc="-100" dirty="0"/>
              <a:t> → </a:t>
            </a:r>
            <a:r>
              <a:rPr lang="en-US" altLang="ko-KR" sz="2800" spc="-100" dirty="0"/>
              <a:t>L </a:t>
            </a:r>
            <a:r>
              <a:rPr lang="ko-KR" altLang="en-US" sz="2800" spc="-100" dirty="0"/>
              <a:t>→ </a:t>
            </a:r>
            <a:r>
              <a:rPr lang="en-US" altLang="ko-KR" sz="2800" spc="-100" dirty="0"/>
              <a:t>l[j])</a:t>
            </a:r>
            <a:r>
              <a:rPr lang="ko-KR" altLang="en-US" sz="2800" spc="-100" dirty="0"/>
              <a:t>가 </a:t>
            </a:r>
            <a:r>
              <a:rPr lang="en-US" altLang="ko-KR" sz="2800" spc="-100" dirty="0"/>
              <a:t>Left turn</a:t>
            </a:r>
            <a:r>
              <a:rPr lang="ko-KR" altLang="en-US" sz="2800" spc="-100" dirty="0"/>
              <a:t>일 경우 </a:t>
            </a:r>
            <a:r>
              <a:rPr lang="en-US" altLang="ko-KR" sz="2800" spc="-100" dirty="0"/>
              <a:t>L </a:t>
            </a:r>
            <a:r>
              <a:rPr lang="ko-KR" altLang="en-US" sz="2800" spc="-100" dirty="0"/>
              <a:t>갱신</a:t>
            </a:r>
            <a:endParaRPr lang="en-US" altLang="ko-KR" sz="2800" spc="-1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AF88167-FB3A-45C3-9938-23BEF492B61F}"/>
              </a:ext>
            </a:extLst>
          </p:cNvPr>
          <p:cNvSpPr txBox="1"/>
          <p:nvPr/>
        </p:nvSpPr>
        <p:spPr>
          <a:xfrm>
            <a:off x="8210444" y="2371"/>
            <a:ext cx="3983658" cy="91959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C000"/>
                </a:solidFill>
              </a:rPr>
              <a:t>주황색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큰 기울기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0000"/>
                </a:solidFill>
              </a:rPr>
              <a:t>빨간색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작은 기울기</a:t>
            </a:r>
            <a:endParaRPr lang="en-US" altLang="ko-KR" sz="1600" spc="-1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A2CD754-B70C-434D-B1C4-A001669035E3}"/>
              </a:ext>
            </a:extLst>
          </p:cNvPr>
          <p:cNvSpPr txBox="1"/>
          <p:nvPr/>
        </p:nvSpPr>
        <p:spPr>
          <a:xfrm>
            <a:off x="2330598" y="3457892"/>
            <a:ext cx="35627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pc="-100" dirty="0"/>
              <a:t>U</a:t>
            </a:r>
            <a:endParaRPr lang="ko-KR" altLang="en-US" spc="-100" dirty="0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DE29F0F3-E0AF-4A3D-96CB-0D843C0572B6}"/>
              </a:ext>
            </a:extLst>
          </p:cNvPr>
          <p:cNvSpPr/>
          <p:nvPr/>
        </p:nvSpPr>
        <p:spPr>
          <a:xfrm>
            <a:off x="2569873" y="3776399"/>
            <a:ext cx="144802" cy="14480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00C77AC-E78B-49EB-92F3-EB72D525E26E}"/>
              </a:ext>
            </a:extLst>
          </p:cNvPr>
          <p:cNvSpPr txBox="1"/>
          <p:nvPr/>
        </p:nvSpPr>
        <p:spPr>
          <a:xfrm>
            <a:off x="3314703" y="3643359"/>
            <a:ext cx="44979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pc="-100" dirty="0"/>
              <a:t>u[j]</a:t>
            </a:r>
            <a:endParaRPr lang="ko-KR" altLang="en-US" spc="-100" dirty="0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B51CFF5E-5565-4030-BBA1-0BA0567A0456}"/>
              </a:ext>
            </a:extLst>
          </p:cNvPr>
          <p:cNvSpPr/>
          <p:nvPr/>
        </p:nvSpPr>
        <p:spPr>
          <a:xfrm>
            <a:off x="3647492" y="3961866"/>
            <a:ext cx="144802" cy="14480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C4EF53B-B7BB-474D-AB8E-C1EBB4B3F0D2}"/>
              </a:ext>
            </a:extLst>
          </p:cNvPr>
          <p:cNvSpPr txBox="1"/>
          <p:nvPr/>
        </p:nvSpPr>
        <p:spPr>
          <a:xfrm>
            <a:off x="1051348" y="4945955"/>
            <a:ext cx="44979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pc="-100" dirty="0"/>
              <a:t>a[</a:t>
            </a:r>
            <a:r>
              <a:rPr lang="en-US" altLang="ko-KR" spc="-100" dirty="0" err="1"/>
              <a:t>i</a:t>
            </a:r>
            <a:r>
              <a:rPr lang="en-US" altLang="ko-KR" spc="-100" dirty="0"/>
              <a:t>]</a:t>
            </a:r>
            <a:endParaRPr lang="ko-KR" altLang="en-US" spc="-100" dirty="0"/>
          </a:p>
        </p:txBody>
      </p:sp>
    </p:spTree>
    <p:extLst>
      <p:ext uri="{BB962C8B-B14F-4D97-AF65-F5344CB8AC3E}">
        <p14:creationId xmlns:p14="http://schemas.microsoft.com/office/powerpoint/2010/main" val="35830968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591D33-CDD5-4BF4-AD89-BBB3D8EF2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기울기의 교차 여부 판정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3A9B2D-EC53-465D-B164-D42FA595C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FBBD74-5FF6-4EE3-B5B3-698A4E9A0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056918E-E692-448F-9D7C-9B877070D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34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9C40247-CD42-424D-9D58-1B7A6DCF2A34}"/>
              </a:ext>
            </a:extLst>
          </p:cNvPr>
          <p:cNvSpPr txBox="1"/>
          <p:nvPr/>
        </p:nvSpPr>
        <p:spPr>
          <a:xfrm>
            <a:off x="6453979" y="1357299"/>
            <a:ext cx="5128421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(a[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 </a:t>
            </a:r>
            <a:r>
              <a:rPr lang="ko-KR" altLang="en-US" sz="2800" spc="-100" dirty="0"/>
              <a:t>→ </a:t>
            </a:r>
            <a:r>
              <a:rPr lang="en-US" altLang="ko-KR" sz="2800" spc="-100" dirty="0"/>
              <a:t>U </a:t>
            </a:r>
            <a:r>
              <a:rPr lang="ko-KR" altLang="en-US" sz="2800" spc="-100" dirty="0"/>
              <a:t>→ </a:t>
            </a:r>
            <a:r>
              <a:rPr lang="en-US" altLang="ko-KR" sz="2800" spc="-100" dirty="0"/>
              <a:t>L)</a:t>
            </a:r>
            <a:r>
              <a:rPr lang="ko-KR" altLang="en-US" sz="2800" spc="-100" dirty="0"/>
              <a:t>이 </a:t>
            </a:r>
            <a:r>
              <a:rPr lang="en-US" altLang="ko-KR" sz="2800" spc="-100" dirty="0"/>
              <a:t>Left turn</a:t>
            </a:r>
            <a:r>
              <a:rPr lang="ko-KR" altLang="en-US" sz="2800" spc="-100" dirty="0"/>
              <a:t>일 경우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i</a:t>
            </a:r>
            <a:r>
              <a:rPr lang="ko-KR" altLang="en-US" sz="2800" spc="-100" dirty="0"/>
              <a:t>에서의 탐색 중단</a:t>
            </a:r>
            <a:endParaRPr lang="en-US" altLang="ko-KR" sz="2800" spc="-100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881B46B3-4438-4759-A3C3-78ADBE397E3E}"/>
              </a:ext>
            </a:extLst>
          </p:cNvPr>
          <p:cNvGrpSpPr/>
          <p:nvPr/>
        </p:nvGrpSpPr>
        <p:grpSpPr>
          <a:xfrm>
            <a:off x="1440000" y="4803140"/>
            <a:ext cx="244549" cy="990555"/>
            <a:chOff x="1440000" y="4883150"/>
            <a:chExt cx="244549" cy="990555"/>
          </a:xfrm>
          <a:solidFill>
            <a:schemeClr val="accent4"/>
          </a:solidFill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768F3028-E672-4DE6-9208-F5A2DC8A5BE4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02C818D7-03BE-4312-AF84-20B28B7B1C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3F63D513-95CF-4DE1-A8F6-C654AA6520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6A0A6CA-DA35-4A25-A26B-53467D7697EA}"/>
              </a:ext>
            </a:extLst>
          </p:cNvPr>
          <p:cNvGrpSpPr/>
          <p:nvPr/>
        </p:nvGrpSpPr>
        <p:grpSpPr>
          <a:xfrm>
            <a:off x="5760000" y="4427738"/>
            <a:ext cx="244549" cy="990555"/>
            <a:chOff x="5760000" y="4427738"/>
            <a:chExt cx="244549" cy="990555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DC477FA8-C64D-4BB3-A792-B1A50834E57D}"/>
                </a:ext>
              </a:extLst>
            </p:cNvPr>
            <p:cNvSpPr/>
            <p:nvPr/>
          </p:nvSpPr>
          <p:spPr>
            <a:xfrm>
              <a:off x="5760000" y="4800741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701A44C4-2F79-46B3-BDB9-AADF837E3D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4427738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9552549B-A068-4439-9633-31C24D15DC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275" y="504529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F2FC555B-DAB8-4671-93D2-2CCA766953A3}"/>
              </a:ext>
            </a:extLst>
          </p:cNvPr>
          <p:cNvCxnSpPr>
            <a:cxnSpLocks/>
          </p:cNvCxnSpPr>
          <p:nvPr/>
        </p:nvCxnSpPr>
        <p:spPr>
          <a:xfrm flipV="1">
            <a:off x="1562275" y="3525256"/>
            <a:ext cx="4708291" cy="177636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11B0E228-3F6D-4F77-B454-ADCB51177E9F}"/>
              </a:ext>
            </a:extLst>
          </p:cNvPr>
          <p:cNvGrpSpPr/>
          <p:nvPr/>
        </p:nvGrpSpPr>
        <p:grpSpPr>
          <a:xfrm>
            <a:off x="2520000" y="3884972"/>
            <a:ext cx="244549" cy="990555"/>
            <a:chOff x="1440000" y="4883150"/>
            <a:chExt cx="244549" cy="990555"/>
          </a:xfrm>
        </p:grpSpPr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503C9665-185D-4643-A08B-8D1727E2286B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BE1C1388-7D1D-4FE9-9184-7F7AA2F9E1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ABE16301-52F4-417B-BAF2-D10396DD2FD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99F8CD9A-E41F-4A72-AFEC-7330963FD832}"/>
              </a:ext>
            </a:extLst>
          </p:cNvPr>
          <p:cNvGrpSpPr/>
          <p:nvPr/>
        </p:nvGrpSpPr>
        <p:grpSpPr>
          <a:xfrm>
            <a:off x="3600000" y="4054736"/>
            <a:ext cx="244549" cy="990555"/>
            <a:chOff x="1440000" y="4883150"/>
            <a:chExt cx="244549" cy="990555"/>
          </a:xfrm>
        </p:grpSpPr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061C945E-7B09-46DF-B63A-7F90F11F750B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3" name="직선 연결선 62">
              <a:extLst>
                <a:ext uri="{FF2B5EF4-FFF2-40B4-BE49-F238E27FC236}">
                  <a16:creationId xmlns:a16="http://schemas.microsoft.com/office/drawing/2014/main" id="{4A70534D-EBD7-4DEA-8921-E7F1B855D2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7F84DCCA-656C-480F-8D30-3AFC63996D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EEDEFE73-793B-4D80-BEF2-BD0916924BD5}"/>
              </a:ext>
            </a:extLst>
          </p:cNvPr>
          <p:cNvGrpSpPr/>
          <p:nvPr/>
        </p:nvGrpSpPr>
        <p:grpSpPr>
          <a:xfrm>
            <a:off x="4674949" y="3174510"/>
            <a:ext cx="244549" cy="990555"/>
            <a:chOff x="1440000" y="4883150"/>
            <a:chExt cx="244549" cy="990555"/>
          </a:xfrm>
        </p:grpSpPr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03A933C7-C5A1-4130-80C4-33E172ADD0DF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27501314-418B-4EC4-8342-56A7D99870A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연결선 67">
              <a:extLst>
                <a:ext uri="{FF2B5EF4-FFF2-40B4-BE49-F238E27FC236}">
                  <a16:creationId xmlns:a16="http://schemas.microsoft.com/office/drawing/2014/main" id="{839B6064-0D9B-48F2-A3DC-FFB7ACC859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BD57299B-CCF5-4BD7-A517-F7BBEB55F24E}"/>
              </a:ext>
            </a:extLst>
          </p:cNvPr>
          <p:cNvCxnSpPr>
            <a:cxnSpLocks/>
          </p:cNvCxnSpPr>
          <p:nvPr/>
        </p:nvCxnSpPr>
        <p:spPr>
          <a:xfrm flipV="1">
            <a:off x="1562275" y="2547349"/>
            <a:ext cx="4708291" cy="2754267"/>
          </a:xfrm>
          <a:prstGeom prst="line">
            <a:avLst/>
          </a:prstGeom>
          <a:ln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8EDEE731-F179-4203-8B5E-04EDC035A8B5}"/>
              </a:ext>
            </a:extLst>
          </p:cNvPr>
          <p:cNvCxnSpPr>
            <a:cxnSpLocks/>
          </p:cNvCxnSpPr>
          <p:nvPr/>
        </p:nvCxnSpPr>
        <p:spPr>
          <a:xfrm flipV="1">
            <a:off x="1562273" y="4302296"/>
            <a:ext cx="4708293" cy="996125"/>
          </a:xfrm>
          <a:prstGeom prst="line">
            <a:avLst/>
          </a:prstGeom>
          <a:ln>
            <a:solidFill>
              <a:srgbClr val="FFC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폭발: 8pt 70">
            <a:extLst>
              <a:ext uri="{FF2B5EF4-FFF2-40B4-BE49-F238E27FC236}">
                <a16:creationId xmlns:a16="http://schemas.microsoft.com/office/drawing/2014/main" id="{3EB0BF38-7A54-4FB1-A502-FC2679C70CF3}"/>
              </a:ext>
            </a:extLst>
          </p:cNvPr>
          <p:cNvSpPr/>
          <p:nvPr/>
        </p:nvSpPr>
        <p:spPr>
          <a:xfrm>
            <a:off x="325745" y="2856524"/>
            <a:ext cx="2133117" cy="2133117"/>
          </a:xfrm>
          <a:prstGeom prst="irregularSeal1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solidFill>
                  <a:srgbClr val="7030A0"/>
                </a:solidFill>
                <a:latin typeface="+mj-lt"/>
                <a:ea typeface="+mj-ea"/>
              </a:rPr>
              <a:t>STOP</a:t>
            </a:r>
            <a:endParaRPr lang="ko-KR" altLang="en-US" sz="2800" dirty="0">
              <a:solidFill>
                <a:srgbClr val="7030A0"/>
              </a:solidFill>
              <a:latin typeface="+mj-lt"/>
              <a:ea typeface="+mj-ea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3EA8958-6BE7-4FE9-88C3-A1E3FC2731F0}"/>
              </a:ext>
            </a:extLst>
          </p:cNvPr>
          <p:cNvSpPr txBox="1"/>
          <p:nvPr/>
        </p:nvSpPr>
        <p:spPr>
          <a:xfrm>
            <a:off x="5570599" y="3993082"/>
            <a:ext cx="35627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pc="-100" dirty="0"/>
              <a:t>U</a:t>
            </a:r>
            <a:endParaRPr lang="ko-KR" altLang="en-US" spc="-100" dirty="0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2DCA29B7-3700-4DB7-AE73-25D6E79D0A62}"/>
              </a:ext>
            </a:extLst>
          </p:cNvPr>
          <p:cNvSpPr/>
          <p:nvPr/>
        </p:nvSpPr>
        <p:spPr>
          <a:xfrm>
            <a:off x="5809874" y="4311589"/>
            <a:ext cx="144802" cy="14480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7B8DCA8-2A0F-473A-B878-D8B6C52B7F0A}"/>
              </a:ext>
            </a:extLst>
          </p:cNvPr>
          <p:cNvSpPr txBox="1"/>
          <p:nvPr/>
        </p:nvSpPr>
        <p:spPr>
          <a:xfrm>
            <a:off x="2330437" y="4503744"/>
            <a:ext cx="35627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pc="-100" dirty="0"/>
              <a:t>L</a:t>
            </a:r>
            <a:endParaRPr lang="ko-KR" altLang="en-US" spc="-100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814B4555-1DD6-41AC-A9BA-D1B6B67047F8}"/>
              </a:ext>
            </a:extLst>
          </p:cNvPr>
          <p:cNvSpPr/>
          <p:nvPr/>
        </p:nvSpPr>
        <p:spPr>
          <a:xfrm>
            <a:off x="2569712" y="4822251"/>
            <a:ext cx="144802" cy="14480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0933F9B2-D82F-48AE-A5C4-9E597354715D}"/>
              </a:ext>
            </a:extLst>
          </p:cNvPr>
          <p:cNvSpPr txBox="1"/>
          <p:nvPr/>
        </p:nvSpPr>
        <p:spPr>
          <a:xfrm>
            <a:off x="1051348" y="4945955"/>
            <a:ext cx="44979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pc="-100" dirty="0"/>
              <a:t>a[</a:t>
            </a:r>
            <a:r>
              <a:rPr lang="en-US" altLang="ko-KR" spc="-100" dirty="0" err="1"/>
              <a:t>i</a:t>
            </a:r>
            <a:r>
              <a:rPr lang="en-US" altLang="ko-KR" spc="-100" dirty="0"/>
              <a:t>]</a:t>
            </a:r>
            <a:endParaRPr lang="ko-KR" altLang="en-US" spc="-1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D6DE35C-EA53-4D1E-A002-B204EB2930E5}"/>
              </a:ext>
            </a:extLst>
          </p:cNvPr>
          <p:cNvSpPr txBox="1"/>
          <p:nvPr/>
        </p:nvSpPr>
        <p:spPr>
          <a:xfrm>
            <a:off x="8210444" y="2371"/>
            <a:ext cx="3983658" cy="91959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C000"/>
                </a:solidFill>
              </a:rPr>
              <a:t>주황색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큰 기울기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0000"/>
                </a:solidFill>
              </a:rPr>
              <a:t>빨간색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작은 기울기</a:t>
            </a:r>
            <a:endParaRPr lang="en-US" altLang="ko-KR" sz="1600" spc="-100" dirty="0"/>
          </a:p>
        </p:txBody>
      </p:sp>
    </p:spTree>
    <p:extLst>
      <p:ext uri="{BB962C8B-B14F-4D97-AF65-F5344CB8AC3E}">
        <p14:creationId xmlns:p14="http://schemas.microsoft.com/office/powerpoint/2010/main" val="31464379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591D33-CDD5-4BF4-AD89-BBB3D8EF2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각 점의 가능 여부 판정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3A9B2D-EC53-465D-B164-D42FA595C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FBBD74-5FF6-4EE3-B5B3-698A4E9A0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056918E-E692-448F-9D7C-9B877070D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35</a:t>
            </a:fld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9C40247-CD42-424D-9D58-1B7A6DCF2A34}"/>
              </a:ext>
            </a:extLst>
          </p:cNvPr>
          <p:cNvSpPr txBox="1"/>
          <p:nvPr/>
        </p:nvSpPr>
        <p:spPr>
          <a:xfrm>
            <a:off x="4872293" y="1357299"/>
            <a:ext cx="6710107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(a[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 </a:t>
            </a:r>
            <a:r>
              <a:rPr lang="ko-KR" altLang="en-US" sz="2800" spc="-100" dirty="0"/>
              <a:t>→ </a:t>
            </a:r>
            <a:r>
              <a:rPr lang="en-US" altLang="ko-KR" sz="2800" spc="-100" dirty="0"/>
              <a:t>U </a:t>
            </a:r>
            <a:r>
              <a:rPr lang="ko-KR" altLang="en-US" sz="2800" spc="-100" dirty="0"/>
              <a:t>→ </a:t>
            </a:r>
            <a:r>
              <a:rPr lang="en-US" altLang="ko-KR" sz="2800" spc="-100" dirty="0"/>
              <a:t>a[j])</a:t>
            </a:r>
            <a:r>
              <a:rPr lang="ko-KR" altLang="en-US" sz="2800" spc="-100" dirty="0"/>
              <a:t>가 </a:t>
            </a:r>
            <a:r>
              <a:rPr lang="en-US" altLang="ko-KR" sz="2800" spc="-100" dirty="0"/>
              <a:t>Right turn </a:t>
            </a:r>
            <a:r>
              <a:rPr lang="ko-KR" altLang="en-US" sz="2800" spc="-100" dirty="0"/>
              <a:t>또는 </a:t>
            </a:r>
            <a:r>
              <a:rPr lang="en-US" altLang="ko-KR" sz="2800" spc="-100" dirty="0"/>
              <a:t>Collinear</a:t>
            </a:r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(a[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 </a:t>
            </a:r>
            <a:r>
              <a:rPr lang="ko-KR" altLang="en-US" sz="2800" spc="-100" dirty="0"/>
              <a:t>→ </a:t>
            </a:r>
            <a:r>
              <a:rPr lang="en-US" altLang="ko-KR" sz="2800" spc="-100" dirty="0"/>
              <a:t>L </a:t>
            </a:r>
            <a:r>
              <a:rPr lang="ko-KR" altLang="en-US" sz="2800" spc="-100" dirty="0"/>
              <a:t>→ </a:t>
            </a:r>
            <a:r>
              <a:rPr lang="en-US" altLang="ko-KR" sz="2800" spc="-100" dirty="0"/>
              <a:t>a[j])</a:t>
            </a:r>
            <a:r>
              <a:rPr lang="ko-KR" altLang="en-US" sz="2800" spc="-100" dirty="0"/>
              <a:t>가 </a:t>
            </a:r>
            <a:r>
              <a:rPr lang="en-US" altLang="ko-KR" sz="2800" spc="-100" dirty="0"/>
              <a:t>Left turn </a:t>
            </a:r>
            <a:r>
              <a:rPr lang="ko-KR" altLang="en-US" sz="2800" spc="-100" dirty="0"/>
              <a:t>또는 </a:t>
            </a:r>
            <a:r>
              <a:rPr lang="en-US" altLang="ko-KR" sz="2800" spc="-100" dirty="0"/>
              <a:t>Collinear</a:t>
            </a:r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두 조건을 모두 만족할 경우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D[j]</a:t>
            </a:r>
            <a:r>
              <a:rPr lang="ko-KR" altLang="en-US" sz="2800" spc="-100" dirty="0"/>
              <a:t>를 </a:t>
            </a:r>
            <a:r>
              <a:rPr lang="en-US" altLang="ko-KR" sz="2800" spc="-100" dirty="0"/>
              <a:t>D[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]+1</a:t>
            </a:r>
            <a:r>
              <a:rPr lang="ko-KR" altLang="en-US" sz="2800" spc="-100" dirty="0"/>
              <a:t>로 갱신 시도</a:t>
            </a:r>
            <a:endParaRPr lang="en-US" altLang="ko-KR" sz="2800" spc="-100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DCF62C7-A7F9-409B-87B7-DB1A47805885}"/>
              </a:ext>
            </a:extLst>
          </p:cNvPr>
          <p:cNvSpPr/>
          <p:nvPr/>
        </p:nvSpPr>
        <p:spPr>
          <a:xfrm>
            <a:off x="2519999" y="3902448"/>
            <a:ext cx="244541" cy="973080"/>
          </a:xfrm>
          <a:prstGeom prst="rect">
            <a:avLst/>
          </a:prstGeom>
          <a:pattFill prst="ltUpDiag">
            <a:fgClr>
              <a:schemeClr val="tx2">
                <a:lumMod val="25000"/>
                <a:lumOff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60A4CFFD-0704-4BD8-B7ED-3368109617A8}"/>
              </a:ext>
            </a:extLst>
          </p:cNvPr>
          <p:cNvGrpSpPr/>
          <p:nvPr/>
        </p:nvGrpSpPr>
        <p:grpSpPr>
          <a:xfrm>
            <a:off x="1440000" y="4803140"/>
            <a:ext cx="244549" cy="990555"/>
            <a:chOff x="1440000" y="4883150"/>
            <a:chExt cx="244549" cy="990555"/>
          </a:xfrm>
          <a:solidFill>
            <a:schemeClr val="accent4"/>
          </a:solidFill>
        </p:grpSpPr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D709DAC8-556C-4B09-81CC-477730426782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734CA520-B64B-49C5-A420-52DF22DB05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EFF3E103-051D-4EF6-9308-E44B71CE39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FDEC3EDF-F6FA-457F-9C3E-94B029001D61}"/>
              </a:ext>
            </a:extLst>
          </p:cNvPr>
          <p:cNvCxnSpPr>
            <a:cxnSpLocks/>
          </p:cNvCxnSpPr>
          <p:nvPr/>
        </p:nvCxnSpPr>
        <p:spPr>
          <a:xfrm flipV="1">
            <a:off x="1562275" y="4736514"/>
            <a:ext cx="1497818" cy="56510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26CD7683-DE0C-494B-B075-58A7A193D823}"/>
              </a:ext>
            </a:extLst>
          </p:cNvPr>
          <p:cNvCxnSpPr>
            <a:cxnSpLocks/>
          </p:cNvCxnSpPr>
          <p:nvPr/>
        </p:nvCxnSpPr>
        <p:spPr>
          <a:xfrm flipV="1">
            <a:off x="1562275" y="3280410"/>
            <a:ext cx="1497818" cy="2021208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FDD5900E-F2DB-4C9B-A5B9-E758589DF496}"/>
              </a:ext>
            </a:extLst>
          </p:cNvPr>
          <p:cNvGrpSpPr/>
          <p:nvPr/>
        </p:nvGrpSpPr>
        <p:grpSpPr>
          <a:xfrm>
            <a:off x="2520000" y="3884972"/>
            <a:ext cx="244549" cy="990555"/>
            <a:chOff x="1440000" y="4883150"/>
            <a:chExt cx="244549" cy="990555"/>
          </a:xfrm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54ED75E3-5AB1-4708-9B97-26879DC2AE8A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62188AE5-AF1E-4CE4-8576-6327C3647F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B1D7A778-A149-4699-83A0-9847C7B91B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DF19C4AA-D20C-446D-A096-03EB0240EF12}"/>
              </a:ext>
            </a:extLst>
          </p:cNvPr>
          <p:cNvSpPr txBox="1"/>
          <p:nvPr/>
        </p:nvSpPr>
        <p:spPr>
          <a:xfrm>
            <a:off x="2330598" y="3457892"/>
            <a:ext cx="35627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pc="-100" dirty="0"/>
              <a:t>U</a:t>
            </a:r>
            <a:endParaRPr lang="ko-KR" altLang="en-US" spc="-100" dirty="0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56EF5766-7C34-4F44-AE59-0EF2F3C514E3}"/>
              </a:ext>
            </a:extLst>
          </p:cNvPr>
          <p:cNvSpPr/>
          <p:nvPr/>
        </p:nvSpPr>
        <p:spPr>
          <a:xfrm>
            <a:off x="2569873" y="3776399"/>
            <a:ext cx="144802" cy="14480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02F6F06-3A25-49F8-9141-E3CE66688230}"/>
              </a:ext>
            </a:extLst>
          </p:cNvPr>
          <p:cNvSpPr txBox="1"/>
          <p:nvPr/>
        </p:nvSpPr>
        <p:spPr>
          <a:xfrm>
            <a:off x="2330437" y="4503744"/>
            <a:ext cx="35627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pc="-100" dirty="0"/>
              <a:t>L</a:t>
            </a:r>
            <a:endParaRPr lang="ko-KR" altLang="en-US" spc="-100" dirty="0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75F0E462-B7EF-4025-886B-A2E6FD069195}"/>
              </a:ext>
            </a:extLst>
          </p:cNvPr>
          <p:cNvSpPr/>
          <p:nvPr/>
        </p:nvSpPr>
        <p:spPr>
          <a:xfrm>
            <a:off x="2569712" y="4822251"/>
            <a:ext cx="144802" cy="14480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75721F5-030B-4BDD-BA43-C5A1C4E18B7A}"/>
              </a:ext>
            </a:extLst>
          </p:cNvPr>
          <p:cNvSpPr txBox="1"/>
          <p:nvPr/>
        </p:nvSpPr>
        <p:spPr>
          <a:xfrm>
            <a:off x="1051348" y="4945955"/>
            <a:ext cx="44979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pc="-100" dirty="0"/>
              <a:t>a[</a:t>
            </a:r>
            <a:r>
              <a:rPr lang="en-US" altLang="ko-KR" spc="-100" dirty="0" err="1"/>
              <a:t>i</a:t>
            </a:r>
            <a:r>
              <a:rPr lang="en-US" altLang="ko-KR" spc="-100" dirty="0"/>
              <a:t>]</a:t>
            </a:r>
            <a:endParaRPr lang="ko-KR" altLang="en-US" spc="-1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E2F7FD-C166-4DCF-8CA4-D755A48AC628}"/>
              </a:ext>
            </a:extLst>
          </p:cNvPr>
          <p:cNvSpPr txBox="1"/>
          <p:nvPr/>
        </p:nvSpPr>
        <p:spPr>
          <a:xfrm>
            <a:off x="8210444" y="2371"/>
            <a:ext cx="3983658" cy="91959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C000"/>
                </a:solidFill>
              </a:rPr>
              <a:t>주황색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큰 기울기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0000"/>
                </a:solidFill>
              </a:rPr>
              <a:t>빨간색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작은 기울기</a:t>
            </a:r>
            <a:endParaRPr lang="en-US" altLang="ko-KR" sz="1600" spc="-100" dirty="0"/>
          </a:p>
        </p:txBody>
      </p:sp>
    </p:spTree>
    <p:extLst>
      <p:ext uri="{BB962C8B-B14F-4D97-AF65-F5344CB8AC3E}">
        <p14:creationId xmlns:p14="http://schemas.microsoft.com/office/powerpoint/2010/main" val="26788988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591D33-CDD5-4BF4-AD89-BBB3D8EF2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각 점의 가능 여부 판정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3A9B2D-EC53-465D-B164-D42FA595C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FBBD74-5FF6-4EE3-B5B3-698A4E9A0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056918E-E692-448F-9D7C-9B877070D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36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4FF8C73-061F-46C9-A0E5-4F73BEB211D0}"/>
              </a:ext>
            </a:extLst>
          </p:cNvPr>
          <p:cNvSpPr/>
          <p:nvPr/>
        </p:nvSpPr>
        <p:spPr>
          <a:xfrm>
            <a:off x="3600007" y="4054868"/>
            <a:ext cx="244541" cy="417924"/>
          </a:xfrm>
          <a:prstGeom prst="rect">
            <a:avLst/>
          </a:prstGeom>
          <a:pattFill prst="ltUpDiag">
            <a:fgClr>
              <a:srgbClr val="FC9AFC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3E79334-1896-40A8-99B0-2042C664F36F}"/>
              </a:ext>
            </a:extLst>
          </p:cNvPr>
          <p:cNvGrpSpPr/>
          <p:nvPr/>
        </p:nvGrpSpPr>
        <p:grpSpPr>
          <a:xfrm>
            <a:off x="1440000" y="4803140"/>
            <a:ext cx="244549" cy="990555"/>
            <a:chOff x="1440000" y="4883150"/>
            <a:chExt cx="244549" cy="990555"/>
          </a:xfrm>
          <a:solidFill>
            <a:schemeClr val="accent4"/>
          </a:solidFill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B920EE95-8A3A-4447-B816-01A9FD78FC5F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  <a:grp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DE3C83F5-8E48-4991-947F-12CB6054BB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124D819-EC25-47D9-8F8B-363343DE30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grpFill/>
            <a:ln w="19050" cmpd="sng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044865A-6320-46DF-B617-08BAB57B35AD}"/>
              </a:ext>
            </a:extLst>
          </p:cNvPr>
          <p:cNvCxnSpPr>
            <a:cxnSpLocks/>
          </p:cNvCxnSpPr>
          <p:nvPr/>
        </p:nvCxnSpPr>
        <p:spPr>
          <a:xfrm flipV="1">
            <a:off x="1562275" y="4260968"/>
            <a:ext cx="2758265" cy="104064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C35ED3C-BDD1-4CED-AAFE-5D1A4268A92A}"/>
              </a:ext>
            </a:extLst>
          </p:cNvPr>
          <p:cNvGrpSpPr/>
          <p:nvPr/>
        </p:nvGrpSpPr>
        <p:grpSpPr>
          <a:xfrm>
            <a:off x="2520000" y="3884972"/>
            <a:ext cx="244549" cy="990555"/>
            <a:chOff x="1440000" y="4883150"/>
            <a:chExt cx="244549" cy="990555"/>
          </a:xfrm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9E42205-6744-41C0-AFCF-E1BE7AC2DEB0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04DD3C5B-C0F0-4C05-84B5-5FBE11B7A9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44EB49A0-9B40-478D-9271-32019D1B4C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B9654CB-41AC-4259-959D-ABFFBA91B34A}"/>
              </a:ext>
            </a:extLst>
          </p:cNvPr>
          <p:cNvGrpSpPr/>
          <p:nvPr/>
        </p:nvGrpSpPr>
        <p:grpSpPr>
          <a:xfrm>
            <a:off x="3600000" y="4054736"/>
            <a:ext cx="244549" cy="990555"/>
            <a:chOff x="1440000" y="4883150"/>
            <a:chExt cx="244549" cy="990555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D585B92D-D60C-4441-B0E1-E425728F4CFC}"/>
                </a:ext>
              </a:extLst>
            </p:cNvPr>
            <p:cNvSpPr/>
            <p:nvPr/>
          </p:nvSpPr>
          <p:spPr>
            <a:xfrm>
              <a:off x="1440000" y="5256153"/>
              <a:ext cx="244549" cy="24454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5D03D8A5-7427-4AAE-9699-C2CF4B5D12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4883150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179F9A7B-2401-4AB8-ACB9-C8DA916486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2275" y="5500702"/>
              <a:ext cx="0" cy="373003"/>
            </a:xfrm>
            <a:prstGeom prst="line">
              <a:avLst/>
            </a:prstGeom>
            <a:ln w="19050" cmpd="sng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B30214E5-0953-4590-931C-3F504FD9C575}"/>
              </a:ext>
            </a:extLst>
          </p:cNvPr>
          <p:cNvCxnSpPr>
            <a:cxnSpLocks/>
          </p:cNvCxnSpPr>
          <p:nvPr/>
        </p:nvCxnSpPr>
        <p:spPr>
          <a:xfrm flipV="1">
            <a:off x="1562275" y="3688080"/>
            <a:ext cx="2758265" cy="1613536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79C40247-CD42-424D-9D58-1B7A6DCF2A34}"/>
              </a:ext>
            </a:extLst>
          </p:cNvPr>
          <p:cNvSpPr txBox="1"/>
          <p:nvPr/>
        </p:nvSpPr>
        <p:spPr>
          <a:xfrm>
            <a:off x="4872293" y="1357299"/>
            <a:ext cx="6710107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(a[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 </a:t>
            </a:r>
            <a:r>
              <a:rPr lang="ko-KR" altLang="en-US" sz="2800" spc="-100" dirty="0"/>
              <a:t>→ </a:t>
            </a:r>
            <a:r>
              <a:rPr lang="en-US" altLang="ko-KR" sz="2800" spc="-100" dirty="0"/>
              <a:t>U </a:t>
            </a:r>
            <a:r>
              <a:rPr lang="ko-KR" altLang="en-US" sz="2800" spc="-100" dirty="0"/>
              <a:t>→ </a:t>
            </a:r>
            <a:r>
              <a:rPr lang="en-US" altLang="ko-KR" sz="2800" spc="-100" dirty="0"/>
              <a:t>a[j])</a:t>
            </a:r>
            <a:r>
              <a:rPr lang="ko-KR" altLang="en-US" sz="2800" spc="-100" dirty="0"/>
              <a:t>가 </a:t>
            </a:r>
            <a:r>
              <a:rPr lang="en-US" altLang="ko-KR" sz="2800" spc="-100" dirty="0"/>
              <a:t>Right turn </a:t>
            </a:r>
            <a:r>
              <a:rPr lang="ko-KR" altLang="en-US" sz="2800" spc="-100" dirty="0"/>
              <a:t>또는 </a:t>
            </a:r>
            <a:r>
              <a:rPr lang="en-US" altLang="ko-KR" sz="2800" spc="-100" dirty="0"/>
              <a:t>Collinear</a:t>
            </a:r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(a[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 </a:t>
            </a:r>
            <a:r>
              <a:rPr lang="ko-KR" altLang="en-US" sz="2800" spc="-100" dirty="0"/>
              <a:t>→ </a:t>
            </a:r>
            <a:r>
              <a:rPr lang="en-US" altLang="ko-KR" sz="2800" spc="-100" dirty="0"/>
              <a:t>L </a:t>
            </a:r>
            <a:r>
              <a:rPr lang="ko-KR" altLang="en-US" sz="2800" spc="-100" dirty="0"/>
              <a:t>→ </a:t>
            </a:r>
            <a:r>
              <a:rPr lang="en-US" altLang="ko-KR" sz="2800" spc="-100" dirty="0"/>
              <a:t>a[j])</a:t>
            </a:r>
            <a:r>
              <a:rPr lang="ko-KR" altLang="en-US" sz="2800" spc="-100" dirty="0"/>
              <a:t>가 </a:t>
            </a:r>
            <a:r>
              <a:rPr lang="en-US" altLang="ko-KR" sz="2800" spc="-100" dirty="0"/>
              <a:t>Left turn </a:t>
            </a:r>
            <a:r>
              <a:rPr lang="ko-KR" altLang="en-US" sz="2800" spc="-100" dirty="0"/>
              <a:t>또는 </a:t>
            </a:r>
            <a:r>
              <a:rPr lang="en-US" altLang="ko-KR" sz="2800" spc="-100" dirty="0"/>
              <a:t>Collinear</a:t>
            </a:r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두 조건</a:t>
            </a:r>
            <a:r>
              <a:rPr lang="en-US" altLang="ko-KR" sz="2800" spc="-100" dirty="0"/>
              <a:t> </a:t>
            </a:r>
            <a:r>
              <a:rPr lang="ko-KR" altLang="en-US" sz="2800" spc="-100" dirty="0"/>
              <a:t>중 하나라도 만족하지 못할 경우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해당 </a:t>
            </a:r>
            <a:r>
              <a:rPr lang="en-US" altLang="ko-KR" sz="2800" spc="-100" dirty="0"/>
              <a:t>j</a:t>
            </a:r>
            <a:r>
              <a:rPr lang="ko-KR" altLang="en-US" sz="2800" spc="-100" dirty="0"/>
              <a:t>를 건너뜀</a:t>
            </a:r>
            <a:endParaRPr lang="en-US" altLang="ko-KR" sz="2800" spc="-1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00C77AC-E78B-49EB-92F3-EB72D525E26E}"/>
              </a:ext>
            </a:extLst>
          </p:cNvPr>
          <p:cNvSpPr txBox="1"/>
          <p:nvPr/>
        </p:nvSpPr>
        <p:spPr>
          <a:xfrm>
            <a:off x="3314703" y="3643359"/>
            <a:ext cx="44979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pc="-100" dirty="0"/>
              <a:t>U</a:t>
            </a:r>
            <a:endParaRPr lang="ko-KR" altLang="en-US" spc="-100" dirty="0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B51CFF5E-5565-4030-BBA1-0BA0567A0456}"/>
              </a:ext>
            </a:extLst>
          </p:cNvPr>
          <p:cNvSpPr/>
          <p:nvPr/>
        </p:nvSpPr>
        <p:spPr>
          <a:xfrm>
            <a:off x="3647492" y="3961866"/>
            <a:ext cx="144802" cy="14480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C4EF53B-B7BB-474D-AB8E-C1EBB4B3F0D2}"/>
              </a:ext>
            </a:extLst>
          </p:cNvPr>
          <p:cNvSpPr txBox="1"/>
          <p:nvPr/>
        </p:nvSpPr>
        <p:spPr>
          <a:xfrm>
            <a:off x="1051348" y="4945955"/>
            <a:ext cx="44979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pc="-100" dirty="0"/>
              <a:t>a[</a:t>
            </a:r>
            <a:r>
              <a:rPr lang="en-US" altLang="ko-KR" spc="-100" dirty="0" err="1"/>
              <a:t>i</a:t>
            </a:r>
            <a:r>
              <a:rPr lang="en-US" altLang="ko-KR" spc="-100" dirty="0"/>
              <a:t>]</a:t>
            </a:r>
            <a:endParaRPr lang="ko-KR" altLang="en-US" spc="-1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A704273-1BED-4567-9177-5DAD4D12DA2E}"/>
              </a:ext>
            </a:extLst>
          </p:cNvPr>
          <p:cNvSpPr txBox="1"/>
          <p:nvPr/>
        </p:nvSpPr>
        <p:spPr>
          <a:xfrm>
            <a:off x="2330437" y="4503744"/>
            <a:ext cx="356275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pc="-100" dirty="0"/>
              <a:t>L</a:t>
            </a:r>
            <a:endParaRPr lang="ko-KR" altLang="en-US" spc="-100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73DCCCA8-79FB-41E0-9CA5-B9C9696AAFE1}"/>
              </a:ext>
            </a:extLst>
          </p:cNvPr>
          <p:cNvSpPr/>
          <p:nvPr/>
        </p:nvSpPr>
        <p:spPr>
          <a:xfrm>
            <a:off x="2569712" y="4822251"/>
            <a:ext cx="144802" cy="14480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577051-FA14-4CA1-8024-E327735F4592}"/>
              </a:ext>
            </a:extLst>
          </p:cNvPr>
          <p:cNvSpPr txBox="1"/>
          <p:nvPr/>
        </p:nvSpPr>
        <p:spPr>
          <a:xfrm>
            <a:off x="8210444" y="2371"/>
            <a:ext cx="3983658" cy="919597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C000"/>
                </a:solidFill>
              </a:rPr>
              <a:t>주황색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큰 기울기</a:t>
            </a:r>
            <a:endParaRPr lang="en-US" altLang="ko-KR" sz="1600" spc="-100" dirty="0"/>
          </a:p>
          <a:p>
            <a:pPr algn="ctr">
              <a:lnSpc>
                <a:spcPct val="200000"/>
              </a:lnSpc>
            </a:pPr>
            <a:r>
              <a:rPr lang="ko-KR" altLang="en-US" sz="1600" spc="-100" dirty="0">
                <a:solidFill>
                  <a:srgbClr val="FF0000"/>
                </a:solidFill>
              </a:rPr>
              <a:t>빨간색</a:t>
            </a:r>
            <a:r>
              <a:rPr lang="ko-KR" altLang="en-US" sz="1600" spc="-100" dirty="0"/>
              <a:t> 선분 </a:t>
            </a:r>
            <a:r>
              <a:rPr lang="en-US" altLang="ko-KR" sz="1600" spc="-100" dirty="0"/>
              <a:t>: </a:t>
            </a:r>
            <a:r>
              <a:rPr lang="ko-KR" altLang="en-US" sz="1600" spc="-100" dirty="0"/>
              <a:t>가능한 가장 작은 기울기</a:t>
            </a:r>
            <a:endParaRPr lang="en-US" altLang="ko-KR" sz="1600" spc="-100" dirty="0"/>
          </a:p>
        </p:txBody>
      </p:sp>
    </p:spTree>
    <p:extLst>
      <p:ext uri="{BB962C8B-B14F-4D97-AF65-F5344CB8AC3E}">
        <p14:creationId xmlns:p14="http://schemas.microsoft.com/office/powerpoint/2010/main" val="38990322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2349420-7510-4F2D-ABCD-719FEDA7AE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A22512-4CDD-40B5-BCC2-BF43E8FD8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3731D9-F962-4D4B-BD47-EB7D65408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972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0E42BC77-5EF8-452C-8933-4567F0A72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문제 내용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CC99E109-3A3D-44B2-B8B6-27413DE51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8C5000-5D31-407D-9729-9F222CBC3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D421B32-74C6-4466-8160-080A28D95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</a:t>
            </a:fld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79EF973-D8E6-41DC-A246-7CAA5786D9A9}"/>
                  </a:ext>
                </a:extLst>
              </p:cNvPr>
              <p:cNvSpPr txBox="1"/>
              <p:nvPr/>
            </p:nvSpPr>
            <p:spPr>
              <a:xfrm>
                <a:off x="609600" y="1357299"/>
                <a:ext cx="10972800" cy="4768864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algn="ctr">
                  <a:lnSpc>
                    <a:spcPct val="200000"/>
                  </a:lnSpc>
                </a:pPr>
                <a14:m>
                  <m:oMath xmlns:m="http://schemas.openxmlformats.org/officeDocument/2006/math">
                    <m:r>
                      <a:rPr lang="en-US" altLang="ko-KR" sz="2800" b="0" i="1" spc="-10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ko-KR" altLang="en-US" sz="2800" spc="-100" dirty="0"/>
                  <a:t>개의 모든 점은 꺾은 선에 포함되거나</a:t>
                </a:r>
                <a:endParaRPr lang="en-US" altLang="ko-KR" sz="2800" spc="-100" dirty="0"/>
              </a:p>
              <a:p>
                <a:pPr algn="ctr">
                  <a:lnSpc>
                    <a:spcPct val="200000"/>
                  </a:lnSpc>
                </a:pPr>
                <a:r>
                  <a:rPr lang="ko-KR" altLang="en-US" sz="2800" spc="-100" dirty="0"/>
                  <a:t>해당하는 </a:t>
                </a:r>
                <a14:m>
                  <m:oMath xmlns:m="http://schemas.openxmlformats.org/officeDocument/2006/math">
                    <m:r>
                      <a:rPr lang="en-US" altLang="ko-KR" sz="2800" b="0" i="1" spc="-10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ko-KR" altLang="en-US" sz="2800" spc="-100" dirty="0"/>
                  <a:t>좌표에서 </a:t>
                </a:r>
                <a14:m>
                  <m:oMath xmlns:m="http://schemas.openxmlformats.org/officeDocument/2006/math">
                    <m:r>
                      <a:rPr lang="en-US" altLang="ko-KR" sz="2800" b="0" i="1" spc="-10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ko-KR" altLang="en-US" sz="2800" spc="-100" dirty="0"/>
                  <a:t>값의 차이가 </a:t>
                </a:r>
                <a14:m>
                  <m:oMath xmlns:m="http://schemas.openxmlformats.org/officeDocument/2006/math">
                    <m:r>
                      <a:rPr lang="ko-KR" altLang="en-US" sz="2800" i="1" spc="-100" smtClean="0">
                        <a:latin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ko-KR" altLang="en-US" sz="2800" spc="-100" dirty="0"/>
                  <a:t>이하이어야 한다</a:t>
                </a:r>
                <a:r>
                  <a:rPr lang="en-US" altLang="ko-KR" sz="2800" spc="-100" dirty="0"/>
                  <a:t>.</a:t>
                </a:r>
              </a:p>
              <a:p>
                <a:pPr algn="ctr">
                  <a:lnSpc>
                    <a:spcPct val="200000"/>
                  </a:lnSpc>
                </a:pPr>
                <a:r>
                  <a:rPr lang="ko-KR" altLang="en-US" sz="2800" spc="-100" dirty="0"/>
                  <a:t>이 때 꺾은 선에서 선분의 개수를 줄이자</a:t>
                </a:r>
                <a:r>
                  <a:rPr lang="en-US" altLang="ko-KR" sz="2800" spc="-100" dirty="0"/>
                  <a:t>.</a:t>
                </a:r>
              </a:p>
              <a:p>
                <a:pPr algn="ctr">
                  <a:lnSpc>
                    <a:spcPct val="200000"/>
                  </a:lnSpc>
                </a:pPr>
                <a:r>
                  <a:rPr lang="en-US" altLang="ko-KR" sz="2800" spc="-100" dirty="0"/>
                  <a:t>(</a:t>
                </a:r>
                <a14:m>
                  <m:oMath xmlns:m="http://schemas.openxmlformats.org/officeDocument/2006/math">
                    <m:r>
                      <a:rPr lang="en-US" altLang="ko-KR" sz="2800" b="0" i="1" spc="-10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ko-KR" sz="2800" b="0" i="1" spc="-100" smtClean="0">
                        <a:latin typeface="Cambria Math" panose="02040503050406030204" pitchFamily="18" charset="0"/>
                      </a:rPr>
                      <m:t>≤10000</m:t>
                    </m:r>
                  </m:oMath>
                </a14:m>
                <a:r>
                  <a:rPr lang="en-US" altLang="ko-KR" sz="2800" spc="-100" dirty="0"/>
                  <a:t>)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79EF973-D8E6-41DC-A246-7CAA5786D9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1357299"/>
                <a:ext cx="10972800" cy="476886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33886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9B31B26A-DF94-4D8A-9E5C-29E7C520A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동적 계획법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BA3B2B4B-73CE-4412-AFB5-086A3E5036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Chapter 2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B6F721-D60F-48EA-AED5-F68F10158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FF63375-C0FB-477E-AFBA-EDB744557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9445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>
            <a:extLst>
              <a:ext uri="{FF2B5EF4-FFF2-40B4-BE49-F238E27FC236}">
                <a16:creationId xmlns:a16="http://schemas.microsoft.com/office/drawing/2014/main" id="{CA943EE2-7D57-477A-8F53-296FF9DE3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피보나치 수열</a:t>
            </a:r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309BB21-4402-418D-B5BF-674DCFF96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91029B-CE2A-4DFC-8516-F075527C6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3E6F33-C3CF-402E-A163-28CAD055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</a:t>
            </a:fld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23D8B9A-9F0A-4C0B-BB3D-36BBD80D12A7}"/>
                  </a:ext>
                </a:extLst>
              </p:cNvPr>
              <p:cNvSpPr txBox="1"/>
              <p:nvPr/>
            </p:nvSpPr>
            <p:spPr>
              <a:xfrm>
                <a:off x="609600" y="1357299"/>
                <a:ext cx="10972800" cy="4768864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algn="ctr">
                  <a:lnSpc>
                    <a:spcPct val="20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800" b="0" i="1" spc="-10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800" b="0" i="1" spc="-100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ko-KR" sz="2800" b="0" i="1" spc="-10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ko-KR" sz="2800" b="0" i="1" spc="-100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altLang="ko-KR" sz="2800" spc="-1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800" b="0" i="1" spc="-10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800" b="0" i="1" spc="-100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ko-KR" sz="2800" b="0" i="1" spc="-10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ko-KR" sz="2800" b="0" i="1" spc="-100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altLang="ko-KR" sz="2800" spc="-1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800" b="0" i="1" spc="-10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800" b="0" i="1" spc="-100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ko-KR" sz="2800" b="0" i="1" spc="-100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altLang="ko-KR" sz="2800" b="0" i="1" spc="-10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ko-KR" sz="2800" b="0" i="1" spc="-10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800" b="0" i="1" spc="-100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ko-KR" sz="2800" b="0" i="1" spc="-10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ko-KR" sz="2800" b="0" i="1" spc="-100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altLang="ko-KR" sz="2800" b="0" i="1" spc="-100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altLang="ko-KR" sz="2800" b="0" i="1" spc="-10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800" b="0" i="1" spc="-100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altLang="ko-KR" sz="2800" b="0" i="1" spc="-100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altLang="ko-KR" sz="2800" b="0" i="1" spc="-100" smtClean="0">
                            <a:latin typeface="Cambria Math" panose="02040503050406030204" pitchFamily="18" charset="0"/>
                          </a:rPr>
                          <m:t>−2</m:t>
                        </m:r>
                      </m:sub>
                    </m:sSub>
                    <m:r>
                      <a:rPr lang="en-US" altLang="ko-KR" sz="2800" b="0" i="1" spc="-10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sz="2800" b="0" i="1" spc="-10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altLang="ko-KR" sz="2800" b="0" i="1" spc="-100" smtClean="0">
                        <a:latin typeface="Cambria Math" panose="02040503050406030204" pitchFamily="18" charset="0"/>
                      </a:rPr>
                      <m:t>≥3)</m:t>
                    </m:r>
                  </m:oMath>
                </a14:m>
                <a:endParaRPr lang="en-US" altLang="ko-KR" sz="2800" spc="-100" dirty="0"/>
              </a:p>
              <a:p>
                <a:pPr algn="ctr">
                  <a:lnSpc>
                    <a:spcPct val="200000"/>
                  </a:lnSpc>
                </a:pPr>
                <a:r>
                  <a:rPr lang="ko-KR" altLang="en-US" sz="2800" spc="-100" dirty="0"/>
                  <a:t>재귀 함수</a:t>
                </a:r>
                <a:r>
                  <a:rPr lang="en-US" altLang="ko-KR" sz="2800" spc="-100" dirty="0"/>
                  <a:t>?</a:t>
                </a:r>
              </a:p>
              <a:p>
                <a:pPr algn="ctr">
                  <a:lnSpc>
                    <a:spcPct val="200000"/>
                  </a:lnSpc>
                </a:pPr>
                <a:r>
                  <a:rPr lang="ko-KR" altLang="en-US" sz="2800" spc="-100" dirty="0"/>
                  <a:t>재귀 함수 </a:t>
                </a:r>
                <a:r>
                  <a:rPr lang="en-US" altLang="ko-KR" sz="2800" spc="-100" dirty="0"/>
                  <a:t>+ </a:t>
                </a:r>
                <a:r>
                  <a:rPr lang="ko-KR" altLang="en-US" sz="2800" spc="-100" dirty="0" err="1"/>
                  <a:t>메모이제이션</a:t>
                </a:r>
                <a:r>
                  <a:rPr lang="en-US" altLang="ko-KR" sz="2800" spc="-100" dirty="0"/>
                  <a:t>?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23D8B9A-9F0A-4C0B-BB3D-36BBD80D12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1357299"/>
                <a:ext cx="10972800" cy="476886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00759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mph" presetSubtype="2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0" grpId="2" uiExpand="1" build="allAtOnce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4CD414-5926-4AB1-8C89-FA7CCD289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피보나치 수열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E2BC48-5A3A-4E5B-A6DF-3C942C534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재귀 함수 </a:t>
            </a:r>
            <a:r>
              <a:rPr lang="en-US" altLang="ko-KR" dirty="0"/>
              <a:t>+ </a:t>
            </a:r>
            <a:r>
              <a:rPr lang="ko-KR" altLang="en-US" dirty="0" err="1"/>
              <a:t>메모이제이션</a:t>
            </a:r>
            <a:endParaRPr lang="en-US" altLang="ko-KR" dirty="0"/>
          </a:p>
          <a:p>
            <a:endParaRPr lang="en-US" altLang="ko-KR" dirty="0"/>
          </a:p>
          <a:p>
            <a:pPr marL="366712" lvl="1" indent="0">
              <a:buNone/>
            </a:pPr>
            <a:r>
              <a:rPr lang="en-US" altLang="ko-KR" dirty="0" err="1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int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a[</a:t>
            </a:r>
            <a:r>
              <a:rPr lang="en-US" altLang="ko-KR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110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];</a:t>
            </a:r>
            <a:endParaRPr lang="en-US" altLang="ko-KR" dirty="0">
              <a:solidFill>
                <a:schemeClr val="accent3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366712" lvl="1" indent="0">
              <a:buNone/>
            </a:pPr>
            <a:r>
              <a:rPr lang="en-US" altLang="ko-KR" dirty="0" err="1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int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fibo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dirty="0" err="1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int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pPr marL="366712" lvl="1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</a:p>
          <a:p>
            <a:pPr marL="366712" lvl="1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	</a:t>
            </a:r>
            <a:r>
              <a:rPr lang="en-US" altLang="ko-KR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(a[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] != </a:t>
            </a:r>
            <a:r>
              <a:rPr lang="en-US" altLang="ko-KR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) </a:t>
            </a:r>
            <a:r>
              <a:rPr lang="en-US" altLang="ko-KR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return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a[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];</a:t>
            </a:r>
          </a:p>
          <a:p>
            <a:pPr marL="366712" lvl="1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	</a:t>
            </a:r>
            <a:r>
              <a:rPr lang="en-US" altLang="ko-KR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else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return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a[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] =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fibo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- </a:t>
            </a:r>
            <a:r>
              <a:rPr lang="en-US" altLang="ko-KR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) +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fibo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- </a:t>
            </a:r>
            <a:r>
              <a:rPr lang="en-US" altLang="ko-KR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);</a:t>
            </a:r>
          </a:p>
          <a:p>
            <a:pPr marL="366712" lvl="1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385E9B-FACF-4641-8AFB-6629FCBB4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6DA1F05-3DC0-4AE8-AD63-F3EB11D6E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589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005708-7E7A-421A-A252-B2B8EC63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피보나치 수열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48B747-5CAB-452E-B853-5CEDE548CD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3E5B2A-F5B4-4689-B970-192324FF7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3E1242-A534-4734-AEB0-253B75E13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2E6D72-8B7A-4EB1-BA2C-FA831C313ACE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함수를 굳이 호출해야 할 필요가 있을까</a:t>
            </a:r>
            <a:r>
              <a:rPr lang="en-US" altLang="ko-KR" sz="2800" spc="-1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128321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AB110E-FAE0-45AF-BA9E-F94C172B0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피보나치 수열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65606D-36E0-44A2-A7E8-F8E391ABE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동적 계획법</a:t>
            </a:r>
            <a:endParaRPr lang="en-US" altLang="ko-KR" dirty="0"/>
          </a:p>
          <a:p>
            <a:endParaRPr lang="en-US" altLang="ko-KR" dirty="0"/>
          </a:p>
          <a:p>
            <a:pPr marL="366712" lvl="1" indent="0">
              <a:buNone/>
            </a:pPr>
            <a:r>
              <a:rPr lang="en-US" altLang="ko-KR" dirty="0" err="1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int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d[</a:t>
            </a:r>
            <a:r>
              <a:rPr lang="en-US" altLang="ko-KR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110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] = {</a:t>
            </a:r>
            <a:r>
              <a:rPr lang="en-US" altLang="ko-KR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, </a:t>
            </a:r>
            <a:r>
              <a:rPr lang="en-US" altLang="ko-KR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};</a:t>
            </a:r>
            <a:endParaRPr lang="en-US" altLang="ko-KR" dirty="0">
              <a:solidFill>
                <a:schemeClr val="accent3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marL="366712" lvl="1" indent="0">
              <a:buNone/>
            </a:pPr>
            <a:r>
              <a:rPr lang="en-US" altLang="ko-KR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(</a:t>
            </a:r>
            <a:r>
              <a:rPr lang="en-US" altLang="ko-KR" dirty="0" err="1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int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lang="en-US" altLang="ko-KR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&lt;= n; ++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pPr marL="366712" lvl="1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</a:p>
          <a:p>
            <a:pPr marL="366712" lvl="1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	d[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] = d[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- </a:t>
            </a:r>
            <a:r>
              <a:rPr lang="en-US" altLang="ko-KR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] + d[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i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- </a:t>
            </a:r>
            <a:r>
              <a:rPr lang="en-US" altLang="ko-KR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];</a:t>
            </a:r>
          </a:p>
          <a:p>
            <a:pPr marL="366712" lvl="1" indent="0">
              <a:buNone/>
            </a:pP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242B5E-8ECD-406C-8978-CFB9CFBFA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2019-09-23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6789EBD-AA8A-4490-AE39-087FF9340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849761"/>
      </p:ext>
    </p:extLst>
  </p:cSld>
  <p:clrMapOvr>
    <a:masterClrMapping/>
  </p:clrMapOvr>
</p:sld>
</file>

<file path=ppt/theme/theme1.xml><?xml version="1.0" encoding="utf-8"?>
<a:theme xmlns:a="http://schemas.openxmlformats.org/drawingml/2006/main" name="상승">
  <a:themeElements>
    <a:clrScheme name="Rise">
      <a:dk1>
        <a:srgbClr val="000000"/>
      </a:dk1>
      <a:lt1>
        <a:srgbClr val="FFFFFF"/>
      </a:lt1>
      <a:dk2>
        <a:srgbClr val="031F57"/>
      </a:dk2>
      <a:lt2>
        <a:srgbClr val="D7F5FF"/>
      </a:lt2>
      <a:accent1>
        <a:srgbClr val="063879"/>
      </a:accent1>
      <a:accent2>
        <a:srgbClr val="5B9EF7"/>
      </a:accent2>
      <a:accent3>
        <a:srgbClr val="008DBB"/>
      </a:accent3>
      <a:accent4>
        <a:srgbClr val="37CFFF"/>
      </a:accent4>
      <a:accent5>
        <a:srgbClr val="CBD2D7"/>
      </a:accent5>
      <a:accent6>
        <a:srgbClr val="5C6E7A"/>
      </a:accent6>
      <a:hlink>
        <a:srgbClr val="28D3EA"/>
      </a:hlink>
      <a:folHlink>
        <a:srgbClr val="0033CC"/>
      </a:folHlink>
    </a:clrScheme>
    <a:fontScheme name="!!AppleSDGothicNeo!!">
      <a:majorFont>
        <a:latin typeface="AppleSDGothicNeo Bold"/>
        <a:ea typeface="AppleSDGothicNeo Bold"/>
        <a:cs typeface=""/>
      </a:majorFont>
      <a:minorFont>
        <a:latin typeface="AppleSDGothicNeo Regular"/>
        <a:ea typeface="AppleSDGothicNeo Regular"/>
        <a:cs typeface=""/>
      </a:minorFont>
    </a:fontScheme>
    <a:fmtScheme name="Rise">
      <a:fillStyleLst>
        <a:gradFill rotWithShape="1">
          <a:gsLst>
            <a:gs pos="0">
              <a:schemeClr val="phClr"/>
            </a:gs>
            <a:gs pos="100000">
              <a:schemeClr val="phClr">
                <a:tint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60000"/>
                <a:satMod val="300000"/>
              </a:schemeClr>
            </a:gs>
            <a:gs pos="35000">
              <a:schemeClr val="phClr">
                <a:tint val="40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tint val="100000"/>
                <a:shade val="90000"/>
                <a:satMod val="160000"/>
              </a:schemeClr>
            </a:gs>
          </a:gsLst>
          <a:lin ang="16200000" scaled="0"/>
        </a:gradFill>
      </a:fillStyleLst>
      <a:lnStyleLst>
        <a:ln w="15875" cap="sq" cmpd="dbl" algn="ctr">
          <a:solidFill>
            <a:schemeClr val="phClr">
              <a:shade val="95000"/>
              <a:satMod val="105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  <a:effectStyle>
          <a:effectLst>
            <a:innerShdw blurRad="508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70000"/>
                <a:shade val="90000"/>
                <a:satMod val="100000"/>
              </a:schemeClr>
            </a:gs>
            <a:gs pos="60000">
              <a:schemeClr val="phClr">
                <a:tint val="90000"/>
                <a:shade val="80000"/>
                <a:satMod val="100000"/>
              </a:schemeClr>
            </a:gs>
            <a:gs pos="100000">
              <a:schemeClr val="phClr">
                <a:tint val="100000"/>
                <a:shade val="80000"/>
                <a:alpha val="100000"/>
                <a:satMod val="100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100000"/>
              </a:schemeClr>
            </a:gs>
            <a:gs pos="45000">
              <a:schemeClr val="phClr">
                <a:tint val="80000"/>
                <a:shade val="80000"/>
                <a:alpha val="100000"/>
                <a:hueMod val="100000"/>
                <a:satMod val="100000"/>
              </a:schemeClr>
            </a:gs>
            <a:gs pos="100000">
              <a:schemeClr val="phClr">
                <a:tint val="100000"/>
                <a:shade val="80000"/>
                <a:alpha val="100000"/>
                <a:hueMod val="100000"/>
                <a:satMod val="100000"/>
                <a:lumMod val="100000"/>
              </a:schemeClr>
            </a:gs>
          </a:gsLst>
          <a:lin ang="282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상승</Template>
  <TotalTime>208</TotalTime>
  <Words>1508</Words>
  <Application>Microsoft Office PowerPoint</Application>
  <PresentationFormat>와이드스크린</PresentationFormat>
  <Paragraphs>472</Paragraphs>
  <Slides>37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45" baseType="lpstr">
      <vt:lpstr>AppleSDGothicNeo Regular</vt:lpstr>
      <vt:lpstr>D2Coding</vt:lpstr>
      <vt:lpstr>맑은 고딕</vt:lpstr>
      <vt:lpstr>Arial</vt:lpstr>
      <vt:lpstr>Wingdings</vt:lpstr>
      <vt:lpstr>Cambria Math</vt:lpstr>
      <vt:lpstr>AppleSDGothicNeo Bold</vt:lpstr>
      <vt:lpstr>상승</vt:lpstr>
      <vt:lpstr>선 맞춤</vt:lpstr>
      <vt:lpstr>목차</vt:lpstr>
      <vt:lpstr>문제 내용</vt:lpstr>
      <vt:lpstr>문제 내용</vt:lpstr>
      <vt:lpstr>동적 계획법</vt:lpstr>
      <vt:lpstr>피보나치 수열</vt:lpstr>
      <vt:lpstr>피보나치 수열 (Cont’d)</vt:lpstr>
      <vt:lpstr>피보나치 수열 (Cont’d)</vt:lpstr>
      <vt:lpstr>피보나치 수열 (Cont’d)</vt:lpstr>
      <vt:lpstr>피보나치 수열 (Cont’d)</vt:lpstr>
      <vt:lpstr>피보나치 수열 (Cont’d)</vt:lpstr>
      <vt:lpstr>동적 계획법</vt:lpstr>
      <vt:lpstr>문제 풀이</vt:lpstr>
      <vt:lpstr>부분 문제 정의</vt:lpstr>
      <vt:lpstr>점화 관계</vt:lpstr>
      <vt:lpstr>부분 문제 조합</vt:lpstr>
      <vt:lpstr>부분 문제 조합 (Cont’d)</vt:lpstr>
      <vt:lpstr>부분 문제 조합 (Cont’d)</vt:lpstr>
      <vt:lpstr>부분 문제 조합 (Cont’d)</vt:lpstr>
      <vt:lpstr>부분 문제 조합 (Cont’d)</vt:lpstr>
      <vt:lpstr>부분 문제 조합 (Cont’d)</vt:lpstr>
      <vt:lpstr>부분 문제 조합 (Cont’d)</vt:lpstr>
      <vt:lpstr>부분 문제 조합 (Cont’d)</vt:lpstr>
      <vt:lpstr>부분 문제 조합 (Cont’d)</vt:lpstr>
      <vt:lpstr>부분 문제 조합 (Cont’d)</vt:lpstr>
      <vt:lpstr>부분 문제 조합 (Cont’d)</vt:lpstr>
      <vt:lpstr>부분 문제 조합 (Cont’d)</vt:lpstr>
      <vt:lpstr>부분 문제 조합 (Cont’d)</vt:lpstr>
      <vt:lpstr>부분 문제 조합 (Cont’d)</vt:lpstr>
      <vt:lpstr>O(N2)</vt:lpstr>
      <vt:lpstr>O(N2) (2)</vt:lpstr>
      <vt:lpstr>CCW</vt:lpstr>
      <vt:lpstr>기울기의 범위 조정</vt:lpstr>
      <vt:lpstr>기울기의 교차 여부 판정</vt:lpstr>
      <vt:lpstr>각 점의 가능 여부 판정</vt:lpstr>
      <vt:lpstr>각 점의 가능 여부 판정 (Cont’d)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선 맞춤</dc:title>
  <dc:creator>박현민</dc:creator>
  <cp:lastModifiedBy>박 현민</cp:lastModifiedBy>
  <cp:revision>47</cp:revision>
  <dcterms:created xsi:type="dcterms:W3CDTF">2018-01-23T00:47:31Z</dcterms:created>
  <dcterms:modified xsi:type="dcterms:W3CDTF">2019-09-23T10:54:22Z</dcterms:modified>
  <cp:contentStatus>최종본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